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2"/>
  </p:sldMasterIdLst>
  <p:notesMasterIdLst>
    <p:notesMasterId r:id="rId11"/>
  </p:notesMasterIdLst>
  <p:handoutMasterIdLst>
    <p:handoutMasterId r:id="rId12"/>
  </p:handoutMasterIdLst>
  <p:sldIdLst>
    <p:sldId id="256" r:id="rId3"/>
    <p:sldId id="349" r:id="rId4"/>
    <p:sldId id="261" r:id="rId5"/>
    <p:sldId id="348" r:id="rId6"/>
    <p:sldId id="350" r:id="rId7"/>
    <p:sldId id="351" r:id="rId8"/>
    <p:sldId id="353" r:id="rId9"/>
    <p:sldId id="35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4">
          <p15:clr>
            <a:srgbClr val="A4A3A4"/>
          </p15:clr>
        </p15:guide>
        <p15:guide id="2" pos="383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wan" initials="E" lastIdx="1" clrIdx="0"/>
  <p:cmAuthor id="2" name="Jerome BESTEL" initials="JB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4A98"/>
    <a:srgbClr val="E31E24"/>
    <a:srgbClr val="2E75B6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8" autoAdjust="0"/>
    <p:restoredTop sz="94651"/>
  </p:normalViewPr>
  <p:slideViewPr>
    <p:cSldViewPr snapToGrid="0" showGuides="1">
      <p:cViewPr varScale="1">
        <p:scale>
          <a:sx n="109" d="100"/>
          <a:sy n="109" d="100"/>
        </p:scale>
        <p:origin x="612" y="282"/>
      </p:cViewPr>
      <p:guideLst>
        <p:guide orient="horz" pos="2274"/>
        <p:guide pos="3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2DCDB-B2D4-4D8F-8AAC-CDCA5954F4B2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051B5-468E-4E31-BF0F-BBE86D9FCDC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51B5-468E-4E31-BF0F-BBE86D9FCDC1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22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059E53-A6D0-7329-4B7E-F45725402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3890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CBC0E5-1D90-61EE-E0B1-D987043C6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6663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1AA2E3-E29F-D762-E803-FB0DAB759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1796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34470B-CCD5-9659-8E59-ECA53A1DB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7494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61E1EF-922A-A3EF-9CB5-786DE6CDD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0D2E960E-DFD2-3C07-D6C6-CEB0E43E97FA}"/>
              </a:ext>
            </a:extLst>
          </p:cNvPr>
          <p:cNvSpPr txBox="1"/>
          <p:nvPr userDrawn="1"/>
        </p:nvSpPr>
        <p:spPr>
          <a:xfrm>
            <a:off x="673990" y="6374445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96648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B5B64B-0B89-0A5B-8861-F2B789660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5409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AFE9DE-7E20-2B01-6529-F07493C9E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8929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9663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204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76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A79E0C-027F-7379-70A6-66A95E518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409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AF1BAF-D65A-E895-3509-65609692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8899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2199E5-05FE-F261-C1C2-C83D0B091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9609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44ED0E-4BE3-28E6-A7D0-3807ECA9E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77479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D1631B-DC27-D04B-2229-B8A879634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51725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24F2D7-85E5-3B91-3625-6A3A53864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32062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31F59A-2043-A982-AB7E-0B91DDF38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2891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510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/>
          <p:nvPr/>
        </p:nvSpPr>
        <p:spPr bwMode="auto">
          <a:xfrm rot="5400000">
            <a:off x="8982577" y="3712063"/>
            <a:ext cx="2207316" cy="1916004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noFill/>
          <a:ln w="25400">
            <a:solidFill>
              <a:srgbClr val="E7E7E7"/>
            </a:solidFill>
          </a:ln>
          <a:effectLst>
            <a:outerShdw blurRad="444500" dist="1524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200" b="1" dirty="0">
              <a:cs typeface="+mn-ea"/>
              <a:sym typeface="+mn-lt"/>
            </a:endParaRPr>
          </a:p>
        </p:txBody>
      </p:sp>
      <p:sp>
        <p:nvSpPr>
          <p:cNvPr id="9" name="Freeform 5"/>
          <p:cNvSpPr/>
          <p:nvPr/>
        </p:nvSpPr>
        <p:spPr bwMode="auto">
          <a:xfrm rot="5400000">
            <a:off x="7224162" y="1196345"/>
            <a:ext cx="2382011" cy="2111158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noFill/>
          <a:ln w="25400">
            <a:solidFill>
              <a:srgbClr val="E7E7E7"/>
            </a:solidFill>
          </a:ln>
          <a:effectLst>
            <a:outerShdw blurRad="444500" dist="1524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200" b="1" dirty="0">
              <a:cs typeface="+mn-ea"/>
              <a:sym typeface="+mn-lt"/>
            </a:endParaRPr>
          </a:p>
        </p:txBody>
      </p:sp>
      <p:sp>
        <p:nvSpPr>
          <p:cNvPr id="47" name="Freeform 5"/>
          <p:cNvSpPr/>
          <p:nvPr/>
        </p:nvSpPr>
        <p:spPr bwMode="auto">
          <a:xfrm rot="5400000">
            <a:off x="9469465" y="98908"/>
            <a:ext cx="3778355" cy="3348725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noFill/>
          <a:ln w="25400">
            <a:solidFill>
              <a:srgbClr val="E7E7E7"/>
            </a:solidFill>
          </a:ln>
          <a:effectLst>
            <a:outerShdw blurRad="444500" dist="1524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200" b="1" dirty="0">
              <a:cs typeface="+mn-ea"/>
              <a:sym typeface="+mn-lt"/>
            </a:endParaRPr>
          </a:p>
        </p:txBody>
      </p:sp>
      <p:sp>
        <p:nvSpPr>
          <p:cNvPr id="48" name="Freeform 5"/>
          <p:cNvSpPr/>
          <p:nvPr/>
        </p:nvSpPr>
        <p:spPr bwMode="auto">
          <a:xfrm rot="5400000">
            <a:off x="7625776" y="951718"/>
            <a:ext cx="2382011" cy="2111158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50000">
                <a:srgbClr val="98D7F1"/>
              </a:gs>
              <a:gs pos="0">
                <a:srgbClr val="B9E3F4"/>
              </a:gs>
              <a:gs pos="100000">
                <a:srgbClr val="77CBED"/>
              </a:gs>
            </a:gsLst>
            <a:lin scaled="1"/>
          </a:gradFill>
          <a:ln w="25400">
            <a:noFill/>
          </a:ln>
          <a:effectLst/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200" b="1" dirty="0"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7448550" y="4398645"/>
            <a:ext cx="930275" cy="824865"/>
            <a:chOff x="10433" y="6525"/>
            <a:chExt cx="1465" cy="1299"/>
          </a:xfrm>
        </p:grpSpPr>
        <p:sp>
          <p:nvSpPr>
            <p:cNvPr id="46" name="Freeform 5"/>
            <p:cNvSpPr/>
            <p:nvPr/>
          </p:nvSpPr>
          <p:spPr bwMode="auto">
            <a:xfrm rot="5400000">
              <a:off x="10360" y="6598"/>
              <a:ext cx="1281" cy="1135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noFill/>
            <a:ln w="25400">
              <a:solidFill>
                <a:srgbClr val="E7E7E7"/>
              </a:solidFill>
            </a:ln>
            <a:effectLst/>
          </p:spPr>
          <p:txBody>
            <a:bodyPr vert="horz" wrap="square" lIns="68562" tIns="34281" rIns="68562" bIns="34281" numCol="1" anchor="t" anchorCtr="0" compatLnSpc="1"/>
            <a:lstStyle/>
            <a:p>
              <a:endParaRPr lang="zh-CN" altLang="en-US" sz="1200" b="1" dirty="0">
                <a:cs typeface="+mn-ea"/>
                <a:sym typeface="+mn-lt"/>
              </a:endParaRPr>
            </a:p>
          </p:txBody>
        </p:sp>
        <p:sp>
          <p:nvSpPr>
            <p:cNvPr id="49" name="Freeform 5"/>
            <p:cNvSpPr/>
            <p:nvPr/>
          </p:nvSpPr>
          <p:spPr bwMode="auto">
            <a:xfrm rot="5400000">
              <a:off x="10722" y="6648"/>
              <a:ext cx="1247" cy="110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>
              <a:gsLst>
                <a:gs pos="4000">
                  <a:srgbClr val="014C91"/>
                </a:gs>
                <a:gs pos="100000">
                  <a:srgbClr val="2EB9F4"/>
                </a:gs>
              </a:gsLst>
              <a:path path="circle">
                <a:fillToRect r="100000" b="100000"/>
              </a:path>
              <a:tileRect l="-100000" t="-100000"/>
            </a:gradFill>
            <a:ln w="25400">
              <a:noFill/>
            </a:ln>
            <a:effectLst/>
          </p:spPr>
          <p:txBody>
            <a:bodyPr vert="horz" wrap="square" lIns="68562" tIns="34281" rIns="68562" bIns="34281" numCol="1" anchor="t" anchorCtr="0" compatLnSpc="1"/>
            <a:lstStyle/>
            <a:p>
              <a:endParaRPr lang="zh-CN" altLang="en-US" sz="1200" b="1" dirty="0">
                <a:cs typeface="+mn-ea"/>
                <a:sym typeface="+mn-lt"/>
              </a:endParaRPr>
            </a:p>
          </p:txBody>
        </p:sp>
      </p:grpSp>
      <p:sp>
        <p:nvSpPr>
          <p:cNvPr id="52" name="TextBox 1"/>
          <p:cNvSpPr txBox="1"/>
          <p:nvPr/>
        </p:nvSpPr>
        <p:spPr>
          <a:xfrm>
            <a:off x="684292" y="2352896"/>
            <a:ext cx="7076910" cy="2246741"/>
          </a:xfrm>
          <a:prstGeom prst="rect">
            <a:avLst/>
          </a:prstGeom>
          <a:noFill/>
        </p:spPr>
        <p:txBody>
          <a:bodyPr wrap="square" lIns="91413" tIns="45706" rIns="91413" bIns="45706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по департаменту культуры, спорта, молодежной политики и межнациональных отношений администрации города Евпатории Республики Крым </a:t>
            </a:r>
          </a:p>
        </p:txBody>
      </p:sp>
      <p:sp>
        <p:nvSpPr>
          <p:cNvPr id="53" name="矩形 52"/>
          <p:cNvSpPr/>
          <p:nvPr/>
        </p:nvSpPr>
        <p:spPr>
          <a:xfrm>
            <a:off x="648821" y="4827905"/>
            <a:ext cx="59704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 Light" panose="020E0502030303020204" pitchFamily="34" charset="0"/>
                <a:cs typeface="+mn-ea"/>
                <a:sym typeface="+mn-lt"/>
              </a:rPr>
              <a:t>на 2025 финансовый год и плановый период 2026-2027гг.</a:t>
            </a:r>
            <a:endParaRPr lang="en-US" altLang="zh-CN" sz="2800" dirty="0">
              <a:solidFill>
                <a:schemeClr val="tx1">
                  <a:lumMod val="65000"/>
                  <a:lumOff val="35000"/>
                </a:schemeClr>
              </a:solidFill>
              <a:latin typeface="Candara Light" panose="020E0502030303020204" pitchFamily="34" charset="0"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48821" y="806968"/>
            <a:ext cx="6715236" cy="12003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ru-RU" altLang="zh-CN" sz="7200" dirty="0">
                <a:ln w="0"/>
                <a:solidFill>
                  <a:srgbClr val="214A98"/>
                </a:soli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Проект бюджета</a:t>
            </a:r>
            <a:endParaRPr lang="zh-CN" altLang="en-US" sz="7200" b="1" dirty="0">
              <a:solidFill>
                <a:srgbClr val="214A98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8B84056-9633-4303-8B8E-173F98B9C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763" y="912708"/>
            <a:ext cx="4201237" cy="42012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9" grpId="0" animBg="1"/>
      <p:bldP spid="9" grpId="1" animBg="1"/>
      <p:bldP spid="47" grpId="0" animBg="1"/>
      <p:bldP spid="47" grpId="1" animBg="1"/>
      <p:bldP spid="48" grpId="0" animBg="1"/>
      <p:bldP spid="48" grpId="1" animBg="1"/>
      <p:bldP spid="52" grpId="0"/>
      <p:bldP spid="52" grpId="1"/>
      <p:bldP spid="53" grpId="0"/>
      <p:bldP spid="53" grpId="1"/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-971046" y="2593395"/>
            <a:ext cx="4271927" cy="4101353"/>
            <a:chOff x="0" y="1707776"/>
            <a:chExt cx="5210350" cy="5002306"/>
          </a:xfrm>
        </p:grpSpPr>
        <p:sp>
          <p:nvSpPr>
            <p:cNvPr id="3" name="Freeform 5"/>
            <p:cNvSpPr/>
            <p:nvPr/>
          </p:nvSpPr>
          <p:spPr bwMode="auto">
            <a:xfrm rot="5400000">
              <a:off x="1293359" y="4401045"/>
              <a:ext cx="2448229" cy="216984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noFill/>
            <a:ln w="25400">
              <a:solidFill>
                <a:srgbClr val="164B72">
                  <a:alpha val="11000"/>
                </a:srgbClr>
              </a:solidFill>
            </a:ln>
            <a:effectLst>
              <a:outerShdw blurRad="444500" dist="152400" dir="2700000" algn="tl" rotWithShape="0">
                <a:prstClr val="black">
                  <a:alpha val="30000"/>
                </a:prstClr>
              </a:outerShdw>
            </a:effectLst>
          </p:spPr>
          <p:txBody>
            <a:bodyPr vert="horz" wrap="square" lIns="68562" tIns="34281" rIns="68562" bIns="34281" numCol="1" anchor="t" anchorCtr="0" compatLnSpc="1"/>
            <a:lstStyle/>
            <a:p>
              <a:endParaRPr lang="zh-CN" altLang="en-US" sz="1200" b="1" dirty="0">
                <a:cs typeface="+mn-ea"/>
                <a:sym typeface="+mn-lt"/>
              </a:endParaRPr>
            </a:p>
          </p:txBody>
        </p:sp>
        <p:sp>
          <p:nvSpPr>
            <p:cNvPr id="4" name="Freeform 5"/>
            <p:cNvSpPr/>
            <p:nvPr/>
          </p:nvSpPr>
          <p:spPr bwMode="auto">
            <a:xfrm rot="5400000">
              <a:off x="487449" y="2774707"/>
              <a:ext cx="1936703" cy="1716485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noFill/>
            <a:ln w="25400">
              <a:solidFill>
                <a:srgbClr val="164B72">
                  <a:alpha val="11000"/>
                </a:srgbClr>
              </a:solidFill>
            </a:ln>
            <a:effectLst>
              <a:outerShdw blurRad="444500" dist="152400" dir="2700000" algn="tl" rotWithShape="0">
                <a:prstClr val="black">
                  <a:alpha val="30000"/>
                </a:prstClr>
              </a:outerShdw>
            </a:effectLst>
          </p:spPr>
          <p:txBody>
            <a:bodyPr vert="horz" wrap="square" lIns="68562" tIns="34281" rIns="68562" bIns="34281" numCol="1" anchor="t" anchorCtr="0" compatLnSpc="1"/>
            <a:lstStyle/>
            <a:p>
              <a:endParaRPr lang="zh-CN" altLang="en-US" sz="1200" b="1" dirty="0">
                <a:cs typeface="+mn-ea"/>
                <a:sym typeface="+mn-lt"/>
              </a:endParaRPr>
            </a:p>
          </p:txBody>
        </p:sp>
        <p:sp>
          <p:nvSpPr>
            <p:cNvPr id="5" name="Freeform 5"/>
            <p:cNvSpPr/>
            <p:nvPr/>
          </p:nvSpPr>
          <p:spPr bwMode="auto">
            <a:xfrm rot="5400000">
              <a:off x="-83727" y="4443340"/>
              <a:ext cx="1472659" cy="130520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noFill/>
            <a:ln w="25400">
              <a:solidFill>
                <a:srgbClr val="164B72">
                  <a:alpha val="11000"/>
                </a:srgbClr>
              </a:solidFill>
            </a:ln>
            <a:effectLst>
              <a:outerShdw blurRad="444500" dist="152400" dir="2700000" algn="tl" rotWithShape="0">
                <a:prstClr val="black">
                  <a:alpha val="30000"/>
                </a:prstClr>
              </a:outerShdw>
            </a:effectLst>
          </p:spPr>
          <p:txBody>
            <a:bodyPr vert="horz" wrap="square" lIns="68562" tIns="34281" rIns="68562" bIns="34281" numCol="1" anchor="t" anchorCtr="0" compatLnSpc="1"/>
            <a:lstStyle/>
            <a:p>
              <a:endParaRPr lang="zh-CN" altLang="en-US" sz="1200" b="1" dirty="0">
                <a:cs typeface="+mn-ea"/>
                <a:sym typeface="+mn-lt"/>
              </a:endParaRPr>
            </a:p>
          </p:txBody>
        </p:sp>
        <p:sp>
          <p:nvSpPr>
            <p:cNvPr id="6" name="Freeform 5"/>
            <p:cNvSpPr/>
            <p:nvPr/>
          </p:nvSpPr>
          <p:spPr bwMode="auto">
            <a:xfrm rot="5400000">
              <a:off x="2313001" y="1882432"/>
              <a:ext cx="3072005" cy="2722693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noFill/>
            <a:ln w="25400">
              <a:solidFill>
                <a:srgbClr val="164B72">
                  <a:alpha val="11000"/>
                </a:srgbClr>
              </a:solidFill>
            </a:ln>
            <a:effectLst>
              <a:outerShdw blurRad="444500" dist="152400" dir="2700000" algn="tl" rotWithShape="0">
                <a:prstClr val="black">
                  <a:alpha val="30000"/>
                </a:prstClr>
              </a:outerShdw>
            </a:effectLst>
          </p:spPr>
          <p:txBody>
            <a:bodyPr vert="horz" wrap="square" lIns="68562" tIns="34281" rIns="68562" bIns="34281" numCol="1" anchor="t" anchorCtr="0" compatLnSpc="1"/>
            <a:lstStyle/>
            <a:p>
              <a:endParaRPr lang="zh-CN" altLang="en-US" sz="1200" b="1" dirty="0">
                <a:cs typeface="+mn-ea"/>
                <a:sym typeface="+mn-lt"/>
              </a:endParaRPr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653351" y="144956"/>
            <a:ext cx="7895814" cy="17235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0960" tIns="30480" rIns="60960" bIns="30480">
            <a:spAutoFit/>
          </a:bodyPr>
          <a:lstStyle/>
          <a:p>
            <a:pPr algn="ctr"/>
            <a:r>
              <a:rPr lang="ru-RU" altLang="zh-CN" sz="3600" b="1" spc="133" dirty="0">
                <a:solidFill>
                  <a:srgbClr val="15559A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Предельные объемы </a:t>
            </a:r>
          </a:p>
          <a:p>
            <a:pPr algn="ctr"/>
            <a:r>
              <a:rPr lang="ru-RU" altLang="zh-CN" sz="3600" b="1" spc="133" dirty="0">
                <a:solidFill>
                  <a:srgbClr val="15559A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бюджетных ассигнований </a:t>
            </a:r>
          </a:p>
          <a:p>
            <a:pPr algn="ctr"/>
            <a:r>
              <a:rPr lang="ru-RU" altLang="zh-CN" sz="3600" b="1" spc="133" dirty="0">
                <a:solidFill>
                  <a:srgbClr val="15559A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по ГРБС:</a:t>
            </a:r>
            <a:endParaRPr lang="zh-CN" altLang="en-US" sz="3600" b="1" spc="133" dirty="0">
              <a:solidFill>
                <a:srgbClr val="15559A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5327005" y="781254"/>
            <a:ext cx="4548505" cy="19050"/>
          </a:xfrm>
          <a:prstGeom prst="line">
            <a:avLst/>
          </a:prstGeom>
          <a:ln>
            <a:solidFill>
              <a:srgbClr val="1555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5"/>
          <p:cNvSpPr/>
          <p:nvPr/>
        </p:nvSpPr>
        <p:spPr bwMode="auto">
          <a:xfrm rot="5400000">
            <a:off x="10299087" y="-357308"/>
            <a:ext cx="1454565" cy="1218391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noFill/>
          <a:ln w="25400">
            <a:solidFill>
              <a:srgbClr val="E7E7E7"/>
            </a:solidFill>
          </a:ln>
          <a:effectLst>
            <a:outerShdw blurRad="444500" dist="1524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200" b="1" dirty="0">
              <a:cs typeface="+mn-ea"/>
              <a:sym typeface="+mn-lt"/>
            </a:endParaRPr>
          </a:p>
        </p:txBody>
      </p:sp>
      <p:sp>
        <p:nvSpPr>
          <p:cNvPr id="40" name="Freeform 5"/>
          <p:cNvSpPr/>
          <p:nvPr/>
        </p:nvSpPr>
        <p:spPr bwMode="auto">
          <a:xfrm rot="5400000">
            <a:off x="426085" y="-873760"/>
            <a:ext cx="2011680" cy="1694180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27000"/>
            </a:schemeClr>
          </a:solidFill>
          <a:ln w="25400">
            <a:noFill/>
          </a:ln>
          <a:effectLst/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200" b="1" dirty="0">
              <a:cs typeface="+mn-ea"/>
              <a:sym typeface="+mn-lt"/>
            </a:endParaRPr>
          </a:p>
        </p:txBody>
      </p:sp>
      <p:sp>
        <p:nvSpPr>
          <p:cNvPr id="18" name="Freeform 5"/>
          <p:cNvSpPr/>
          <p:nvPr/>
        </p:nvSpPr>
        <p:spPr bwMode="auto">
          <a:xfrm rot="5400000">
            <a:off x="2019300" y="-1938655"/>
            <a:ext cx="2475230" cy="2193925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noFill/>
          <a:ln w="25400">
            <a:solidFill>
              <a:srgbClr val="E7E7E7">
                <a:alpha val="31000"/>
              </a:srgbClr>
            </a:solidFill>
          </a:ln>
          <a:effectLst/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200" b="1" dirty="0">
              <a:cs typeface="+mn-ea"/>
              <a:sym typeface="+mn-lt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797E4FC1-2445-4B1C-A51F-2397B07F62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95" y="1010754"/>
            <a:ext cx="1870260" cy="1870260"/>
          </a:xfrm>
          <a:prstGeom prst="rect">
            <a:avLst/>
          </a:prstGeom>
        </p:spPr>
      </p:pic>
      <p:grpSp>
        <p:nvGrpSpPr>
          <p:cNvPr id="2" name="Группа 1"/>
          <p:cNvGrpSpPr/>
          <p:nvPr/>
        </p:nvGrpSpPr>
        <p:grpSpPr>
          <a:xfrm>
            <a:off x="3854132" y="2065358"/>
            <a:ext cx="1745800" cy="4212944"/>
            <a:chOff x="2159952" y="1378964"/>
            <a:chExt cx="1640018" cy="5240023"/>
          </a:xfrm>
        </p:grpSpPr>
        <p:sp>
          <p:nvSpPr>
            <p:cNvPr id="7" name="Freeform 5"/>
            <p:cNvSpPr/>
            <p:nvPr/>
          </p:nvSpPr>
          <p:spPr bwMode="auto">
            <a:xfrm rot="5400000">
              <a:off x="2064153" y="1474763"/>
              <a:ext cx="1684997" cy="1493399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  <a:lin scaled="0"/>
            </a:gradFill>
            <a:ln w="25400">
              <a:noFill/>
            </a:ln>
            <a:effectLst/>
          </p:spPr>
          <p:txBody>
            <a:bodyPr vert="horz" wrap="square" lIns="68562" tIns="34281" rIns="68562" bIns="34281" numCol="1" anchor="t" anchorCtr="0" compatLnSpc="1"/>
            <a:lstStyle/>
            <a:p>
              <a:endParaRPr lang="zh-CN" altLang="en-US" sz="1200" b="1" dirty="0"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279015" y="1757828"/>
              <a:ext cx="1460736" cy="957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zh-CN" sz="4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+mn-lt"/>
                </a:rPr>
                <a:t>2025</a:t>
              </a:r>
              <a:endParaRPr lang="zh-CN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  <p:sp>
          <p:nvSpPr>
            <p:cNvPr id="16" name="Freeform 5"/>
            <p:cNvSpPr/>
            <p:nvPr/>
          </p:nvSpPr>
          <p:spPr bwMode="auto">
            <a:xfrm rot="5400000">
              <a:off x="2075881" y="3227365"/>
              <a:ext cx="1684997" cy="1493399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  <a:lin scaled="0"/>
            </a:gradFill>
            <a:ln w="25400">
              <a:noFill/>
            </a:ln>
            <a:effectLst/>
          </p:spPr>
          <p:txBody>
            <a:bodyPr vert="horz" wrap="square" lIns="68562" tIns="34281" rIns="68562" bIns="34281" numCol="1" anchor="t" anchorCtr="0" compatLnSpc="1"/>
            <a:lstStyle/>
            <a:p>
              <a:endParaRPr lang="zh-CN" altLang="en-US" sz="1200" b="1" dirty="0">
                <a:cs typeface="+mn-ea"/>
                <a:sym typeface="+mn-lt"/>
              </a:endParaRPr>
            </a:p>
          </p:txBody>
        </p:sp>
        <p:sp>
          <p:nvSpPr>
            <p:cNvPr id="19" name="文本框 7"/>
            <p:cNvSpPr txBox="1"/>
            <p:nvPr/>
          </p:nvSpPr>
          <p:spPr>
            <a:xfrm>
              <a:off x="2307261" y="3486428"/>
              <a:ext cx="1460736" cy="957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zh-CN" sz="4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+mn-lt"/>
                </a:rPr>
                <a:t>2026</a:t>
              </a:r>
              <a:endParaRPr lang="zh-CN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  <p:sp>
          <p:nvSpPr>
            <p:cNvPr id="20" name="Freeform 5"/>
            <p:cNvSpPr/>
            <p:nvPr/>
          </p:nvSpPr>
          <p:spPr bwMode="auto">
            <a:xfrm rot="5400000">
              <a:off x="2119841" y="5029789"/>
              <a:ext cx="1684997" cy="1493399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  <a:lin scaled="0"/>
            </a:gradFill>
            <a:ln w="25400">
              <a:noFill/>
            </a:ln>
            <a:effectLst/>
          </p:spPr>
          <p:txBody>
            <a:bodyPr vert="horz" wrap="square" lIns="68562" tIns="34281" rIns="68562" bIns="34281" numCol="1" anchor="t" anchorCtr="0" compatLnSpc="1"/>
            <a:lstStyle/>
            <a:p>
              <a:endParaRPr lang="zh-CN" altLang="en-US" sz="1200" b="1" dirty="0">
                <a:cs typeface="+mn-ea"/>
                <a:sym typeface="+mn-lt"/>
              </a:endParaRPr>
            </a:p>
          </p:txBody>
        </p:sp>
        <p:sp>
          <p:nvSpPr>
            <p:cNvPr id="21" name="文本框 7"/>
            <p:cNvSpPr txBox="1"/>
            <p:nvPr/>
          </p:nvSpPr>
          <p:spPr>
            <a:xfrm>
              <a:off x="2339234" y="5304277"/>
              <a:ext cx="1460736" cy="957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zh-CN" sz="4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+mn-lt"/>
                </a:rPr>
                <a:t>2027</a:t>
              </a:r>
              <a:endParaRPr lang="zh-CN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</p:grp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5662572" y="2402460"/>
            <a:ext cx="5638459" cy="6155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0960" tIns="30480" rIns="60960" bIns="30480">
            <a:spAutoFit/>
          </a:bodyPr>
          <a:lstStyle/>
          <a:p>
            <a:pPr algn="ctr"/>
            <a:r>
              <a:rPr lang="ru-RU" altLang="zh-CN" sz="3600" b="1" spc="133" dirty="0">
                <a:solidFill>
                  <a:srgbClr val="15559A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355 424 016,00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662571" y="3828952"/>
            <a:ext cx="5638459" cy="6155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0960" tIns="30480" rIns="60960" bIns="30480">
            <a:spAutoFit/>
          </a:bodyPr>
          <a:lstStyle/>
          <a:p>
            <a:pPr algn="ctr"/>
            <a:r>
              <a:rPr lang="ru-RU" altLang="zh-CN" sz="3600" b="1" spc="133" dirty="0">
                <a:solidFill>
                  <a:srgbClr val="15559A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355 108 000,00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5662570" y="5293162"/>
            <a:ext cx="5638459" cy="6155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0960" tIns="30480" rIns="60960" bIns="30480">
            <a:spAutoFit/>
          </a:bodyPr>
          <a:lstStyle/>
          <a:p>
            <a:pPr algn="ctr"/>
            <a:r>
              <a:rPr lang="en-US" altLang="zh-CN" sz="3600" b="1" spc="133" dirty="0">
                <a:solidFill>
                  <a:srgbClr val="15559A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362 069 250,00</a:t>
            </a:r>
          </a:p>
        </p:txBody>
      </p:sp>
    </p:spTree>
    <p:extLst>
      <p:ext uri="{BB962C8B-B14F-4D97-AF65-F5344CB8AC3E}">
        <p14:creationId xmlns:p14="http://schemas.microsoft.com/office/powerpoint/2010/main" val="216111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1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1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6" grpId="0" animBg="1"/>
      <p:bldP spid="40" grpId="0" animBg="1"/>
      <p:bldP spid="18" grpId="0" animBg="1"/>
      <p:bldP spid="7" grpId="1" animBg="1"/>
      <p:bldP spid="8" grpId="1"/>
      <p:bldP spid="16" grpId="1" animBg="1"/>
      <p:bldP spid="19" grpId="1"/>
      <p:bldP spid="20" grpId="1" animBg="1"/>
      <p:bldP spid="21" grpId="1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流程图: 接点 51"/>
          <p:cNvSpPr/>
          <p:nvPr/>
        </p:nvSpPr>
        <p:spPr>
          <a:xfrm>
            <a:off x="5260764" y="1238925"/>
            <a:ext cx="1665424" cy="1665424"/>
          </a:xfrm>
          <a:prstGeom prst="flowChartConnector">
            <a:avLst/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3" name="弧形 62"/>
          <p:cNvSpPr/>
          <p:nvPr/>
        </p:nvSpPr>
        <p:spPr>
          <a:xfrm>
            <a:off x="4572902" y="-223892"/>
            <a:ext cx="3086904" cy="3600855"/>
          </a:xfrm>
          <a:prstGeom prst="arc">
            <a:avLst>
              <a:gd name="adj1" fmla="val 20542649"/>
              <a:gd name="adj2" fmla="val 11919434"/>
            </a:avLst>
          </a:prstGeom>
          <a:ln w="12700">
            <a:gradFill>
              <a:gsLst>
                <a:gs pos="0">
                  <a:srgbClr val="00346B">
                    <a:alpha val="0"/>
                  </a:srgbClr>
                </a:gs>
                <a:gs pos="70000">
                  <a:srgbClr val="00346B"/>
                </a:gs>
              </a:gsLst>
              <a:lin ang="5400000" scaled="1"/>
            </a:gra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TextBox 9">
            <a:extLst>
              <a:ext uri="{FF2B5EF4-FFF2-40B4-BE49-F238E27FC236}">
                <a16:creationId xmlns:a16="http://schemas.microsoft.com/office/drawing/2014/main" id="{2CDCB4F9-DA6E-3771-EF80-E258DD47649F}"/>
              </a:ext>
            </a:extLst>
          </p:cNvPr>
          <p:cNvSpPr txBox="1"/>
          <p:nvPr/>
        </p:nvSpPr>
        <p:spPr>
          <a:xfrm>
            <a:off x="342972" y="642350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下载 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http://www.1ppt.com/xiazai/</a:t>
            </a:r>
          </a:p>
        </p:txBody>
      </p:sp>
      <p:sp>
        <p:nvSpPr>
          <p:cNvPr id="65" name="TextBox 41">
            <a:extLst>
              <a:ext uri="{FF2B5EF4-FFF2-40B4-BE49-F238E27FC236}">
                <a16:creationId xmlns:a16="http://schemas.microsoft.com/office/drawing/2014/main" id="{598411AF-4A4F-4DE2-8A30-821A03AF1CA6}"/>
              </a:ext>
            </a:extLst>
          </p:cNvPr>
          <p:cNvSpPr txBox="1"/>
          <p:nvPr/>
        </p:nvSpPr>
        <p:spPr>
          <a:xfrm>
            <a:off x="681105" y="1427995"/>
            <a:ext cx="3177265" cy="123110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375410"/>
            <a:r>
              <a:rPr lang="ru-RU" sz="1600" dirty="0"/>
              <a:t>Муниципальная программа </a:t>
            </a:r>
            <a:r>
              <a:rPr lang="ru-RU" sz="1600" b="1" i="1" dirty="0"/>
              <a:t>«Развитие физической культуры и массового спорта в городском округе Евпатория Республики Крым» </a:t>
            </a:r>
            <a:endParaRPr lang="zh-CN" altLang="en-US" sz="16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68" name="TextBox 41">
            <a:extLst>
              <a:ext uri="{FF2B5EF4-FFF2-40B4-BE49-F238E27FC236}">
                <a16:creationId xmlns:a16="http://schemas.microsoft.com/office/drawing/2014/main" id="{5300E58A-C611-4E28-B2B1-1D1FD9D77C71}"/>
              </a:ext>
            </a:extLst>
          </p:cNvPr>
          <p:cNvSpPr txBox="1"/>
          <p:nvPr/>
        </p:nvSpPr>
        <p:spPr>
          <a:xfrm>
            <a:off x="8519008" y="1427995"/>
            <a:ext cx="3134166" cy="98488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375410"/>
            <a:r>
              <a:rPr lang="ru-RU" sz="1600" dirty="0"/>
              <a:t>Муниципальная программа городского округа Евпатория Республики Крым </a:t>
            </a:r>
            <a:r>
              <a:rPr lang="ru-RU" sz="1600" b="1" i="1" dirty="0"/>
              <a:t>«Молодежь Евпатории»</a:t>
            </a:r>
            <a:endParaRPr lang="zh-CN" altLang="en-US" sz="16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grpSp>
        <p:nvGrpSpPr>
          <p:cNvPr id="70" name="组合 43">
            <a:extLst>
              <a:ext uri="{FF2B5EF4-FFF2-40B4-BE49-F238E27FC236}">
                <a16:creationId xmlns:a16="http://schemas.microsoft.com/office/drawing/2014/main" id="{6ABE7C11-7D9D-42AB-BA20-FAE6BEDD884C}"/>
              </a:ext>
            </a:extLst>
          </p:cNvPr>
          <p:cNvGrpSpPr/>
          <p:nvPr/>
        </p:nvGrpSpPr>
        <p:grpSpPr>
          <a:xfrm>
            <a:off x="3981419" y="3939510"/>
            <a:ext cx="4398428" cy="1652905"/>
            <a:chOff x="5678" y="5877"/>
            <a:chExt cx="5143" cy="2603"/>
          </a:xfrm>
        </p:grpSpPr>
        <p:sp>
          <p:nvSpPr>
            <p:cNvPr id="71" name="TextBox 41">
              <a:extLst>
                <a:ext uri="{FF2B5EF4-FFF2-40B4-BE49-F238E27FC236}">
                  <a16:creationId xmlns:a16="http://schemas.microsoft.com/office/drawing/2014/main" id="{1D7016D7-5056-4BDE-9AD3-CBC44FDDDB31}"/>
                </a:ext>
              </a:extLst>
            </p:cNvPr>
            <p:cNvSpPr txBox="1"/>
            <p:nvPr/>
          </p:nvSpPr>
          <p:spPr>
            <a:xfrm>
              <a:off x="5678" y="5877"/>
              <a:ext cx="5143" cy="193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 defTabSz="1375410"/>
              <a:r>
                <a:rPr lang="ru-RU" sz="1600" dirty="0"/>
                <a:t>Муниципальная программа </a:t>
              </a:r>
              <a:r>
                <a:rPr lang="ru-RU" sz="1600" b="1" i="1" dirty="0"/>
                <a:t>«Развитие культуры и укрепление межнационального согласия на территории городского округа Евпатория Республики Крым»</a:t>
              </a:r>
              <a:endParaRPr lang="zh-CN" altLang="en-US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  <p:sp>
          <p:nvSpPr>
            <p:cNvPr id="72" name="TextBox 88">
              <a:extLst>
                <a:ext uri="{FF2B5EF4-FFF2-40B4-BE49-F238E27FC236}">
                  <a16:creationId xmlns:a16="http://schemas.microsoft.com/office/drawing/2014/main" id="{E331FFDC-EF8E-4CA4-A628-169BFE8F61AB}"/>
                </a:ext>
              </a:extLst>
            </p:cNvPr>
            <p:cNvSpPr txBox="1"/>
            <p:nvPr/>
          </p:nvSpPr>
          <p:spPr>
            <a:xfrm>
              <a:off x="6233" y="7898"/>
              <a:ext cx="4206" cy="58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375410"/>
              <a:r>
                <a:rPr lang="ru-RU" altLang="zh-CN" sz="2400" b="1" dirty="0">
                  <a:solidFill>
                    <a:srgbClr val="214A9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216 474 596,00</a:t>
              </a:r>
            </a:p>
          </p:txBody>
        </p:sp>
      </p:grpSp>
      <p:pic>
        <p:nvPicPr>
          <p:cNvPr id="79" name="Рисунок 78">
            <a:extLst>
              <a:ext uri="{FF2B5EF4-FFF2-40B4-BE49-F238E27FC236}">
                <a16:creationId xmlns:a16="http://schemas.microsoft.com/office/drawing/2014/main" id="{9CEDBE37-E035-43EE-BC43-DFC2AE1D9D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620" y="1238925"/>
            <a:ext cx="1639474" cy="1639474"/>
          </a:xfrm>
          <a:prstGeom prst="rect">
            <a:avLst/>
          </a:prstGeom>
        </p:spPr>
      </p:pic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536331" y="144956"/>
            <a:ext cx="11012834" cy="11695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0960" tIns="30480" rIns="60960" bIns="30480">
            <a:spAutoFit/>
          </a:bodyPr>
          <a:lstStyle/>
          <a:p>
            <a:pPr algn="ctr"/>
            <a:r>
              <a:rPr lang="ru-RU" altLang="zh-CN" sz="3600" b="1" spc="133" dirty="0">
                <a:solidFill>
                  <a:srgbClr val="15559A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Муниципальные программы, </a:t>
            </a:r>
          </a:p>
          <a:p>
            <a:pPr algn="ctr"/>
            <a:r>
              <a:rPr lang="ru-RU" altLang="zh-CN" sz="3600" b="1" spc="133" dirty="0">
                <a:solidFill>
                  <a:srgbClr val="15559A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запланированные к реализации  в 2025 году:</a:t>
            </a:r>
            <a:endParaRPr lang="zh-CN" altLang="en-US" sz="3600" b="1" spc="133" dirty="0">
              <a:solidFill>
                <a:srgbClr val="15559A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grpSp>
        <p:nvGrpSpPr>
          <p:cNvPr id="44" name="组合 50"/>
          <p:cNvGrpSpPr/>
          <p:nvPr/>
        </p:nvGrpSpPr>
        <p:grpSpPr>
          <a:xfrm>
            <a:off x="3972012" y="0"/>
            <a:ext cx="4226006" cy="3931111"/>
            <a:chOff x="3327399" y="-246788"/>
            <a:chExt cx="5511800" cy="5130800"/>
          </a:xfrm>
        </p:grpSpPr>
        <p:sp>
          <p:nvSpPr>
            <p:cNvPr id="45" name="弧形 5"/>
            <p:cNvSpPr/>
            <p:nvPr/>
          </p:nvSpPr>
          <p:spPr>
            <a:xfrm>
              <a:off x="3733799" y="-246788"/>
              <a:ext cx="4724400" cy="4724400"/>
            </a:xfrm>
            <a:prstGeom prst="arc">
              <a:avLst>
                <a:gd name="adj1" fmla="val 20542649"/>
                <a:gd name="adj2" fmla="val 11919434"/>
              </a:avLst>
            </a:prstGeom>
            <a:ln w="254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6" name="组合 49"/>
            <p:cNvGrpSpPr/>
            <p:nvPr/>
          </p:nvGrpSpPr>
          <p:grpSpPr>
            <a:xfrm>
              <a:off x="3327399" y="1696312"/>
              <a:ext cx="5511800" cy="3187700"/>
              <a:chOff x="3327399" y="1696312"/>
              <a:chExt cx="5511800" cy="3187700"/>
            </a:xfrm>
          </p:grpSpPr>
          <p:sp>
            <p:nvSpPr>
              <p:cNvPr id="83" name="流程图: 接点 15"/>
              <p:cNvSpPr/>
              <p:nvPr/>
            </p:nvSpPr>
            <p:spPr>
              <a:xfrm>
                <a:off x="3327399" y="1709011"/>
                <a:ext cx="812800" cy="812800"/>
              </a:xfrm>
              <a:prstGeom prst="flowChartConnector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流程图: 接点 18"/>
              <p:cNvSpPr/>
              <p:nvPr/>
            </p:nvSpPr>
            <p:spPr>
              <a:xfrm>
                <a:off x="3958287" y="3306464"/>
                <a:ext cx="812800" cy="812800"/>
              </a:xfrm>
              <a:prstGeom prst="flowChartConnector">
                <a:avLst/>
              </a:prstGeom>
              <a:gradFill>
                <a:gsLst>
                  <a:gs pos="0">
                    <a:srgbClr val="A3E2FA"/>
                  </a:gs>
                  <a:gs pos="100000">
                    <a:srgbClr val="0466C1"/>
                  </a:gs>
                </a:gsLst>
                <a:lin scaled="1"/>
              </a:gra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流程图: 接点 24"/>
              <p:cNvSpPr/>
              <p:nvPr/>
            </p:nvSpPr>
            <p:spPr>
              <a:xfrm>
                <a:off x="8026399" y="1696312"/>
                <a:ext cx="812800" cy="812800"/>
              </a:xfrm>
              <a:prstGeom prst="flowChartConnector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流程图: 接点 36"/>
              <p:cNvSpPr/>
              <p:nvPr/>
            </p:nvSpPr>
            <p:spPr>
              <a:xfrm>
                <a:off x="7497181" y="3304120"/>
                <a:ext cx="812800" cy="812800"/>
              </a:xfrm>
              <a:prstGeom prst="flowChartConnector">
                <a:avLst/>
              </a:prstGeom>
              <a:gradFill>
                <a:gsLst>
                  <a:gs pos="0">
                    <a:srgbClr val="A3E2FA"/>
                  </a:gs>
                  <a:gs pos="100000">
                    <a:srgbClr val="0466C1"/>
                  </a:gs>
                </a:gsLst>
                <a:lin scaled="1"/>
              </a:gra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流程图: 接点 42"/>
              <p:cNvSpPr/>
              <p:nvPr/>
            </p:nvSpPr>
            <p:spPr>
              <a:xfrm>
                <a:off x="5689598" y="4071212"/>
                <a:ext cx="812800" cy="812800"/>
              </a:xfrm>
              <a:prstGeom prst="flowChartConnector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85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668813" y="2678310"/>
            <a:ext cx="3099888" cy="3695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375410"/>
            <a:r>
              <a:rPr lang="ru-RU" altLang="zh-CN" sz="2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120 876 301,00</a:t>
            </a:r>
          </a:p>
        </p:txBody>
      </p:sp>
      <p:sp>
        <p:nvSpPr>
          <p:cNvPr id="86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8593760" y="2657084"/>
            <a:ext cx="3099888" cy="3695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375410"/>
            <a:r>
              <a:rPr lang="ru-RU" altLang="zh-CN" sz="2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18 073 119,00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3191609" y="5644159"/>
            <a:ext cx="6207368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1375410"/>
            <a:r>
              <a:rPr lang="ru-RU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в том числе: </a:t>
            </a:r>
          </a:p>
          <a:p>
            <a:pPr algn="just" defTabSz="1375410"/>
            <a:r>
              <a:rPr lang="ru-RU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316 332,33 – межбюджетный трансферт на приобретение книжного фонда;</a:t>
            </a:r>
          </a:p>
          <a:p>
            <a:pPr algn="just" defTabSz="1375410"/>
            <a:r>
              <a:rPr lang="ru-RU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108 000,00 – субвенция на возмещение затрат педагогов сельской местности за коммунальные расходы</a:t>
            </a:r>
            <a:endParaRPr lang="en-US" altLang="zh-CN" sz="1400" b="1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5" grpId="1" animBg="1"/>
      <p:bldP spid="63" grpId="0" bldLvl="0" animBg="1"/>
      <p:bldP spid="63" grpId="1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 rot="19310186">
            <a:off x="3872470" y="1200624"/>
            <a:ext cx="3999963" cy="3537599"/>
            <a:chOff x="990737" y="1574029"/>
            <a:chExt cx="4231503" cy="3862849"/>
          </a:xfrm>
        </p:grpSpPr>
        <p:sp>
          <p:nvSpPr>
            <p:cNvPr id="43" name="Freeform 6"/>
            <p:cNvSpPr/>
            <p:nvPr/>
          </p:nvSpPr>
          <p:spPr bwMode="auto">
            <a:xfrm>
              <a:off x="3103817" y="2399492"/>
              <a:ext cx="2118423" cy="3002657"/>
            </a:xfrm>
            <a:custGeom>
              <a:avLst/>
              <a:gdLst>
                <a:gd name="T0" fmla="*/ 574 w 1586"/>
                <a:gd name="T1" fmla="*/ 134 h 2248"/>
                <a:gd name="T2" fmla="*/ 578 w 1586"/>
                <a:gd name="T3" fmla="*/ 270 h 2248"/>
                <a:gd name="T4" fmla="*/ 592 w 1586"/>
                <a:gd name="T5" fmla="*/ 400 h 2248"/>
                <a:gd name="T6" fmla="*/ 618 w 1586"/>
                <a:gd name="T7" fmla="*/ 526 h 2248"/>
                <a:gd name="T8" fmla="*/ 646 w 1586"/>
                <a:gd name="T9" fmla="*/ 610 h 2248"/>
                <a:gd name="T10" fmla="*/ 694 w 1586"/>
                <a:gd name="T11" fmla="*/ 710 h 2248"/>
                <a:gd name="T12" fmla="*/ 792 w 1586"/>
                <a:gd name="T13" fmla="*/ 836 h 2248"/>
                <a:gd name="T14" fmla="*/ 912 w 1586"/>
                <a:gd name="T15" fmla="*/ 946 h 2248"/>
                <a:gd name="T16" fmla="*/ 1002 w 1586"/>
                <a:gd name="T17" fmla="*/ 1010 h 2248"/>
                <a:gd name="T18" fmla="*/ 1190 w 1586"/>
                <a:gd name="T19" fmla="*/ 1122 h 2248"/>
                <a:gd name="T20" fmla="*/ 1332 w 1586"/>
                <a:gd name="T21" fmla="*/ 1204 h 2248"/>
                <a:gd name="T22" fmla="*/ 1416 w 1586"/>
                <a:gd name="T23" fmla="*/ 1272 h 2248"/>
                <a:gd name="T24" fmla="*/ 1468 w 1586"/>
                <a:gd name="T25" fmla="*/ 1332 h 2248"/>
                <a:gd name="T26" fmla="*/ 1512 w 1586"/>
                <a:gd name="T27" fmla="*/ 1398 h 2248"/>
                <a:gd name="T28" fmla="*/ 1548 w 1586"/>
                <a:gd name="T29" fmla="*/ 1472 h 2248"/>
                <a:gd name="T30" fmla="*/ 1568 w 1586"/>
                <a:gd name="T31" fmla="*/ 1532 h 2248"/>
                <a:gd name="T32" fmla="*/ 1586 w 1586"/>
                <a:gd name="T33" fmla="*/ 1634 h 2248"/>
                <a:gd name="T34" fmla="*/ 1582 w 1586"/>
                <a:gd name="T35" fmla="*/ 1740 h 2248"/>
                <a:gd name="T36" fmla="*/ 1566 w 1586"/>
                <a:gd name="T37" fmla="*/ 1824 h 2248"/>
                <a:gd name="T38" fmla="*/ 1510 w 1586"/>
                <a:gd name="T39" fmla="*/ 1962 h 2248"/>
                <a:gd name="T40" fmla="*/ 1420 w 1586"/>
                <a:gd name="T41" fmla="*/ 2078 h 2248"/>
                <a:gd name="T42" fmla="*/ 1350 w 1586"/>
                <a:gd name="T43" fmla="*/ 2138 h 2248"/>
                <a:gd name="T44" fmla="*/ 1246 w 1586"/>
                <a:gd name="T45" fmla="*/ 2200 h 2248"/>
                <a:gd name="T46" fmla="*/ 1130 w 1586"/>
                <a:gd name="T47" fmla="*/ 2236 h 2248"/>
                <a:gd name="T48" fmla="*/ 1044 w 1586"/>
                <a:gd name="T49" fmla="*/ 2246 h 2248"/>
                <a:gd name="T50" fmla="*/ 912 w 1586"/>
                <a:gd name="T51" fmla="*/ 2240 h 2248"/>
                <a:gd name="T52" fmla="*/ 788 w 1586"/>
                <a:gd name="T53" fmla="*/ 2202 h 2248"/>
                <a:gd name="T54" fmla="*/ 696 w 1586"/>
                <a:gd name="T55" fmla="*/ 2156 h 2248"/>
                <a:gd name="T56" fmla="*/ 650 w 1586"/>
                <a:gd name="T57" fmla="*/ 2124 h 2248"/>
                <a:gd name="T58" fmla="*/ 580 w 1586"/>
                <a:gd name="T59" fmla="*/ 2060 h 2248"/>
                <a:gd name="T60" fmla="*/ 524 w 1586"/>
                <a:gd name="T61" fmla="*/ 1984 h 2248"/>
                <a:gd name="T62" fmla="*/ 492 w 1586"/>
                <a:gd name="T63" fmla="*/ 1928 h 2248"/>
                <a:gd name="T64" fmla="*/ 456 w 1586"/>
                <a:gd name="T65" fmla="*/ 1836 h 2248"/>
                <a:gd name="T66" fmla="*/ 436 w 1586"/>
                <a:gd name="T67" fmla="*/ 1740 h 2248"/>
                <a:gd name="T68" fmla="*/ 432 w 1586"/>
                <a:gd name="T69" fmla="*/ 1674 h 2248"/>
                <a:gd name="T70" fmla="*/ 432 w 1586"/>
                <a:gd name="T71" fmla="*/ 1410 h 2248"/>
                <a:gd name="T72" fmla="*/ 422 w 1586"/>
                <a:gd name="T73" fmla="*/ 1364 h 2248"/>
                <a:gd name="T74" fmla="*/ 420 w 1586"/>
                <a:gd name="T75" fmla="*/ 1268 h 2248"/>
                <a:gd name="T76" fmla="*/ 398 w 1586"/>
                <a:gd name="T77" fmla="*/ 1132 h 2248"/>
                <a:gd name="T78" fmla="*/ 356 w 1586"/>
                <a:gd name="T79" fmla="*/ 1006 h 2248"/>
                <a:gd name="T80" fmla="*/ 294 w 1586"/>
                <a:gd name="T81" fmla="*/ 890 h 2248"/>
                <a:gd name="T82" fmla="*/ 206 w 1586"/>
                <a:gd name="T83" fmla="*/ 784 h 2248"/>
                <a:gd name="T84" fmla="*/ 134 w 1586"/>
                <a:gd name="T85" fmla="*/ 718 h 2248"/>
                <a:gd name="T86" fmla="*/ 28 w 1586"/>
                <a:gd name="T87" fmla="*/ 640 h 2248"/>
                <a:gd name="T88" fmla="*/ 0 w 1586"/>
                <a:gd name="T89" fmla="*/ 618 h 2248"/>
                <a:gd name="T90" fmla="*/ 4 w 1586"/>
                <a:gd name="T91" fmla="*/ 606 h 2248"/>
                <a:gd name="T92" fmla="*/ 28 w 1586"/>
                <a:gd name="T93" fmla="*/ 590 h 2248"/>
                <a:gd name="T94" fmla="*/ 170 w 1586"/>
                <a:gd name="T95" fmla="*/ 504 h 2248"/>
                <a:gd name="T96" fmla="*/ 312 w 1586"/>
                <a:gd name="T97" fmla="*/ 418 h 2248"/>
                <a:gd name="T98" fmla="*/ 362 w 1586"/>
                <a:gd name="T99" fmla="*/ 382 h 2248"/>
                <a:gd name="T100" fmla="*/ 428 w 1586"/>
                <a:gd name="T101" fmla="*/ 318 h 2248"/>
                <a:gd name="T102" fmla="*/ 480 w 1586"/>
                <a:gd name="T103" fmla="*/ 248 h 2248"/>
                <a:gd name="T104" fmla="*/ 520 w 1586"/>
                <a:gd name="T105" fmla="*/ 170 h 2248"/>
                <a:gd name="T106" fmla="*/ 548 w 1586"/>
                <a:gd name="T107" fmla="*/ 84 h 2248"/>
                <a:gd name="T108" fmla="*/ 558 w 1586"/>
                <a:gd name="T109" fmla="*/ 22 h 2248"/>
                <a:gd name="T110" fmla="*/ 562 w 1586"/>
                <a:gd name="T111" fmla="*/ 2 h 2248"/>
                <a:gd name="T112" fmla="*/ 570 w 1586"/>
                <a:gd name="T113" fmla="*/ 0 h 2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86" h="2248">
                  <a:moveTo>
                    <a:pt x="570" y="0"/>
                  </a:moveTo>
                  <a:lnTo>
                    <a:pt x="570" y="0"/>
                  </a:lnTo>
                  <a:lnTo>
                    <a:pt x="574" y="134"/>
                  </a:lnTo>
                  <a:lnTo>
                    <a:pt x="576" y="202"/>
                  </a:lnTo>
                  <a:lnTo>
                    <a:pt x="578" y="270"/>
                  </a:lnTo>
                  <a:lnTo>
                    <a:pt x="578" y="270"/>
                  </a:lnTo>
                  <a:lnTo>
                    <a:pt x="582" y="312"/>
                  </a:lnTo>
                  <a:lnTo>
                    <a:pt x="586" y="356"/>
                  </a:lnTo>
                  <a:lnTo>
                    <a:pt x="592" y="400"/>
                  </a:lnTo>
                  <a:lnTo>
                    <a:pt x="598" y="442"/>
                  </a:lnTo>
                  <a:lnTo>
                    <a:pt x="608" y="484"/>
                  </a:lnTo>
                  <a:lnTo>
                    <a:pt x="618" y="526"/>
                  </a:lnTo>
                  <a:lnTo>
                    <a:pt x="630" y="568"/>
                  </a:lnTo>
                  <a:lnTo>
                    <a:pt x="646" y="610"/>
                  </a:lnTo>
                  <a:lnTo>
                    <a:pt x="646" y="610"/>
                  </a:lnTo>
                  <a:lnTo>
                    <a:pt x="656" y="636"/>
                  </a:lnTo>
                  <a:lnTo>
                    <a:pt x="668" y="660"/>
                  </a:lnTo>
                  <a:lnTo>
                    <a:pt x="694" y="710"/>
                  </a:lnTo>
                  <a:lnTo>
                    <a:pt x="722" y="754"/>
                  </a:lnTo>
                  <a:lnTo>
                    <a:pt x="756" y="796"/>
                  </a:lnTo>
                  <a:lnTo>
                    <a:pt x="792" y="836"/>
                  </a:lnTo>
                  <a:lnTo>
                    <a:pt x="830" y="874"/>
                  </a:lnTo>
                  <a:lnTo>
                    <a:pt x="870" y="912"/>
                  </a:lnTo>
                  <a:lnTo>
                    <a:pt x="912" y="946"/>
                  </a:lnTo>
                  <a:lnTo>
                    <a:pt x="912" y="946"/>
                  </a:lnTo>
                  <a:lnTo>
                    <a:pt x="958" y="978"/>
                  </a:lnTo>
                  <a:lnTo>
                    <a:pt x="1002" y="1010"/>
                  </a:lnTo>
                  <a:lnTo>
                    <a:pt x="1048" y="1038"/>
                  </a:lnTo>
                  <a:lnTo>
                    <a:pt x="1094" y="1068"/>
                  </a:lnTo>
                  <a:lnTo>
                    <a:pt x="1190" y="1122"/>
                  </a:lnTo>
                  <a:lnTo>
                    <a:pt x="1284" y="1176"/>
                  </a:lnTo>
                  <a:lnTo>
                    <a:pt x="1284" y="1176"/>
                  </a:lnTo>
                  <a:lnTo>
                    <a:pt x="1332" y="1204"/>
                  </a:lnTo>
                  <a:lnTo>
                    <a:pt x="1376" y="1236"/>
                  </a:lnTo>
                  <a:lnTo>
                    <a:pt x="1396" y="1254"/>
                  </a:lnTo>
                  <a:lnTo>
                    <a:pt x="1416" y="1272"/>
                  </a:lnTo>
                  <a:lnTo>
                    <a:pt x="1434" y="1292"/>
                  </a:lnTo>
                  <a:lnTo>
                    <a:pt x="1452" y="1310"/>
                  </a:lnTo>
                  <a:lnTo>
                    <a:pt x="1468" y="1332"/>
                  </a:lnTo>
                  <a:lnTo>
                    <a:pt x="1484" y="1352"/>
                  </a:lnTo>
                  <a:lnTo>
                    <a:pt x="1498" y="1374"/>
                  </a:lnTo>
                  <a:lnTo>
                    <a:pt x="1512" y="1398"/>
                  </a:lnTo>
                  <a:lnTo>
                    <a:pt x="1526" y="1422"/>
                  </a:lnTo>
                  <a:lnTo>
                    <a:pt x="1536" y="1446"/>
                  </a:lnTo>
                  <a:lnTo>
                    <a:pt x="1548" y="1472"/>
                  </a:lnTo>
                  <a:lnTo>
                    <a:pt x="1558" y="1498"/>
                  </a:lnTo>
                  <a:lnTo>
                    <a:pt x="1558" y="1498"/>
                  </a:lnTo>
                  <a:lnTo>
                    <a:pt x="1568" y="1532"/>
                  </a:lnTo>
                  <a:lnTo>
                    <a:pt x="1576" y="1566"/>
                  </a:lnTo>
                  <a:lnTo>
                    <a:pt x="1582" y="1600"/>
                  </a:lnTo>
                  <a:lnTo>
                    <a:pt x="1586" y="1634"/>
                  </a:lnTo>
                  <a:lnTo>
                    <a:pt x="1586" y="1668"/>
                  </a:lnTo>
                  <a:lnTo>
                    <a:pt x="1586" y="1704"/>
                  </a:lnTo>
                  <a:lnTo>
                    <a:pt x="1582" y="1740"/>
                  </a:lnTo>
                  <a:lnTo>
                    <a:pt x="1578" y="1774"/>
                  </a:lnTo>
                  <a:lnTo>
                    <a:pt x="1578" y="1774"/>
                  </a:lnTo>
                  <a:lnTo>
                    <a:pt x="1566" y="1824"/>
                  </a:lnTo>
                  <a:lnTo>
                    <a:pt x="1552" y="1872"/>
                  </a:lnTo>
                  <a:lnTo>
                    <a:pt x="1532" y="1918"/>
                  </a:lnTo>
                  <a:lnTo>
                    <a:pt x="1510" y="1962"/>
                  </a:lnTo>
                  <a:lnTo>
                    <a:pt x="1484" y="2002"/>
                  </a:lnTo>
                  <a:lnTo>
                    <a:pt x="1454" y="2042"/>
                  </a:lnTo>
                  <a:lnTo>
                    <a:pt x="1420" y="2078"/>
                  </a:lnTo>
                  <a:lnTo>
                    <a:pt x="1384" y="2112"/>
                  </a:lnTo>
                  <a:lnTo>
                    <a:pt x="1384" y="2112"/>
                  </a:lnTo>
                  <a:lnTo>
                    <a:pt x="1350" y="2138"/>
                  </a:lnTo>
                  <a:lnTo>
                    <a:pt x="1318" y="2162"/>
                  </a:lnTo>
                  <a:lnTo>
                    <a:pt x="1282" y="2182"/>
                  </a:lnTo>
                  <a:lnTo>
                    <a:pt x="1246" y="2200"/>
                  </a:lnTo>
                  <a:lnTo>
                    <a:pt x="1208" y="2214"/>
                  </a:lnTo>
                  <a:lnTo>
                    <a:pt x="1170" y="2226"/>
                  </a:lnTo>
                  <a:lnTo>
                    <a:pt x="1130" y="2236"/>
                  </a:lnTo>
                  <a:lnTo>
                    <a:pt x="1088" y="2242"/>
                  </a:lnTo>
                  <a:lnTo>
                    <a:pt x="1088" y="2242"/>
                  </a:lnTo>
                  <a:lnTo>
                    <a:pt x="1044" y="2246"/>
                  </a:lnTo>
                  <a:lnTo>
                    <a:pt x="998" y="2248"/>
                  </a:lnTo>
                  <a:lnTo>
                    <a:pt x="956" y="2244"/>
                  </a:lnTo>
                  <a:lnTo>
                    <a:pt x="912" y="2240"/>
                  </a:lnTo>
                  <a:lnTo>
                    <a:pt x="870" y="2230"/>
                  </a:lnTo>
                  <a:lnTo>
                    <a:pt x="828" y="2218"/>
                  </a:lnTo>
                  <a:lnTo>
                    <a:pt x="788" y="2202"/>
                  </a:lnTo>
                  <a:lnTo>
                    <a:pt x="746" y="2182"/>
                  </a:lnTo>
                  <a:lnTo>
                    <a:pt x="746" y="2182"/>
                  </a:lnTo>
                  <a:lnTo>
                    <a:pt x="696" y="2156"/>
                  </a:lnTo>
                  <a:lnTo>
                    <a:pt x="672" y="2142"/>
                  </a:lnTo>
                  <a:lnTo>
                    <a:pt x="650" y="2124"/>
                  </a:lnTo>
                  <a:lnTo>
                    <a:pt x="650" y="2124"/>
                  </a:lnTo>
                  <a:lnTo>
                    <a:pt x="626" y="2104"/>
                  </a:lnTo>
                  <a:lnTo>
                    <a:pt x="602" y="2082"/>
                  </a:lnTo>
                  <a:lnTo>
                    <a:pt x="580" y="2060"/>
                  </a:lnTo>
                  <a:lnTo>
                    <a:pt x="560" y="2036"/>
                  </a:lnTo>
                  <a:lnTo>
                    <a:pt x="540" y="2010"/>
                  </a:lnTo>
                  <a:lnTo>
                    <a:pt x="524" y="1984"/>
                  </a:lnTo>
                  <a:lnTo>
                    <a:pt x="508" y="1956"/>
                  </a:lnTo>
                  <a:lnTo>
                    <a:pt x="492" y="1928"/>
                  </a:lnTo>
                  <a:lnTo>
                    <a:pt x="492" y="1928"/>
                  </a:lnTo>
                  <a:lnTo>
                    <a:pt x="478" y="1898"/>
                  </a:lnTo>
                  <a:lnTo>
                    <a:pt x="466" y="1866"/>
                  </a:lnTo>
                  <a:lnTo>
                    <a:pt x="456" y="1836"/>
                  </a:lnTo>
                  <a:lnTo>
                    <a:pt x="448" y="1804"/>
                  </a:lnTo>
                  <a:lnTo>
                    <a:pt x="442" y="1772"/>
                  </a:lnTo>
                  <a:lnTo>
                    <a:pt x="436" y="1740"/>
                  </a:lnTo>
                  <a:lnTo>
                    <a:pt x="434" y="1706"/>
                  </a:lnTo>
                  <a:lnTo>
                    <a:pt x="432" y="1674"/>
                  </a:lnTo>
                  <a:lnTo>
                    <a:pt x="432" y="1674"/>
                  </a:lnTo>
                  <a:lnTo>
                    <a:pt x="432" y="1542"/>
                  </a:lnTo>
                  <a:lnTo>
                    <a:pt x="432" y="1410"/>
                  </a:lnTo>
                  <a:lnTo>
                    <a:pt x="432" y="1410"/>
                  </a:lnTo>
                  <a:lnTo>
                    <a:pt x="430" y="1386"/>
                  </a:lnTo>
                  <a:lnTo>
                    <a:pt x="428" y="1374"/>
                  </a:lnTo>
                  <a:lnTo>
                    <a:pt x="422" y="1364"/>
                  </a:lnTo>
                  <a:lnTo>
                    <a:pt x="422" y="1364"/>
                  </a:lnTo>
                  <a:lnTo>
                    <a:pt x="422" y="1316"/>
                  </a:lnTo>
                  <a:lnTo>
                    <a:pt x="420" y="1268"/>
                  </a:lnTo>
                  <a:lnTo>
                    <a:pt x="414" y="1222"/>
                  </a:lnTo>
                  <a:lnTo>
                    <a:pt x="408" y="1176"/>
                  </a:lnTo>
                  <a:lnTo>
                    <a:pt x="398" y="1132"/>
                  </a:lnTo>
                  <a:lnTo>
                    <a:pt x="388" y="1090"/>
                  </a:lnTo>
                  <a:lnTo>
                    <a:pt x="374" y="1046"/>
                  </a:lnTo>
                  <a:lnTo>
                    <a:pt x="356" y="1006"/>
                  </a:lnTo>
                  <a:lnTo>
                    <a:pt x="338" y="966"/>
                  </a:lnTo>
                  <a:lnTo>
                    <a:pt x="316" y="926"/>
                  </a:lnTo>
                  <a:lnTo>
                    <a:pt x="294" y="890"/>
                  </a:lnTo>
                  <a:lnTo>
                    <a:pt x="266" y="852"/>
                  </a:lnTo>
                  <a:lnTo>
                    <a:pt x="238" y="818"/>
                  </a:lnTo>
                  <a:lnTo>
                    <a:pt x="206" y="784"/>
                  </a:lnTo>
                  <a:lnTo>
                    <a:pt x="172" y="750"/>
                  </a:lnTo>
                  <a:lnTo>
                    <a:pt x="134" y="718"/>
                  </a:lnTo>
                  <a:lnTo>
                    <a:pt x="134" y="718"/>
                  </a:lnTo>
                  <a:lnTo>
                    <a:pt x="82" y="678"/>
                  </a:lnTo>
                  <a:lnTo>
                    <a:pt x="28" y="640"/>
                  </a:lnTo>
                  <a:lnTo>
                    <a:pt x="28" y="640"/>
                  </a:lnTo>
                  <a:lnTo>
                    <a:pt x="14" y="630"/>
                  </a:lnTo>
                  <a:lnTo>
                    <a:pt x="6" y="624"/>
                  </a:lnTo>
                  <a:lnTo>
                    <a:pt x="0" y="618"/>
                  </a:lnTo>
                  <a:lnTo>
                    <a:pt x="0" y="618"/>
                  </a:lnTo>
                  <a:lnTo>
                    <a:pt x="2" y="612"/>
                  </a:lnTo>
                  <a:lnTo>
                    <a:pt x="4" y="606"/>
                  </a:lnTo>
                  <a:lnTo>
                    <a:pt x="10" y="600"/>
                  </a:lnTo>
                  <a:lnTo>
                    <a:pt x="28" y="590"/>
                  </a:lnTo>
                  <a:lnTo>
                    <a:pt x="28" y="590"/>
                  </a:lnTo>
                  <a:lnTo>
                    <a:pt x="62" y="566"/>
                  </a:lnTo>
                  <a:lnTo>
                    <a:pt x="98" y="546"/>
                  </a:lnTo>
                  <a:lnTo>
                    <a:pt x="170" y="504"/>
                  </a:lnTo>
                  <a:lnTo>
                    <a:pt x="242" y="464"/>
                  </a:lnTo>
                  <a:lnTo>
                    <a:pt x="278" y="44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38" y="400"/>
                  </a:lnTo>
                  <a:lnTo>
                    <a:pt x="362" y="382"/>
                  </a:lnTo>
                  <a:lnTo>
                    <a:pt x="386" y="362"/>
                  </a:lnTo>
                  <a:lnTo>
                    <a:pt x="406" y="340"/>
                  </a:lnTo>
                  <a:lnTo>
                    <a:pt x="428" y="318"/>
                  </a:lnTo>
                  <a:lnTo>
                    <a:pt x="446" y="296"/>
                  </a:lnTo>
                  <a:lnTo>
                    <a:pt x="464" y="272"/>
                  </a:lnTo>
                  <a:lnTo>
                    <a:pt x="480" y="248"/>
                  </a:lnTo>
                  <a:lnTo>
                    <a:pt x="494" y="222"/>
                  </a:lnTo>
                  <a:lnTo>
                    <a:pt x="508" y="196"/>
                  </a:lnTo>
                  <a:lnTo>
                    <a:pt x="520" y="170"/>
                  </a:lnTo>
                  <a:lnTo>
                    <a:pt x="530" y="142"/>
                  </a:lnTo>
                  <a:lnTo>
                    <a:pt x="540" y="114"/>
                  </a:lnTo>
                  <a:lnTo>
                    <a:pt x="548" y="84"/>
                  </a:lnTo>
                  <a:lnTo>
                    <a:pt x="554" y="54"/>
                  </a:lnTo>
                  <a:lnTo>
                    <a:pt x="558" y="22"/>
                  </a:lnTo>
                  <a:lnTo>
                    <a:pt x="558" y="22"/>
                  </a:lnTo>
                  <a:lnTo>
                    <a:pt x="560" y="8"/>
                  </a:lnTo>
                  <a:lnTo>
                    <a:pt x="560" y="4"/>
                  </a:lnTo>
                  <a:lnTo>
                    <a:pt x="562" y="2"/>
                  </a:lnTo>
                  <a:lnTo>
                    <a:pt x="566" y="0"/>
                  </a:lnTo>
                  <a:lnTo>
                    <a:pt x="570" y="0"/>
                  </a:lnTo>
                  <a:lnTo>
                    <a:pt x="570" y="0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7"/>
            <p:cNvSpPr/>
            <p:nvPr/>
          </p:nvSpPr>
          <p:spPr bwMode="auto">
            <a:xfrm>
              <a:off x="990737" y="3900821"/>
              <a:ext cx="2981286" cy="1536057"/>
            </a:xfrm>
            <a:custGeom>
              <a:avLst/>
              <a:gdLst>
                <a:gd name="T0" fmla="*/ 2012 w 2232"/>
                <a:gd name="T1" fmla="*/ 236 h 1150"/>
                <a:gd name="T2" fmla="*/ 2022 w 2232"/>
                <a:gd name="T3" fmla="*/ 246 h 1150"/>
                <a:gd name="T4" fmla="*/ 2022 w 2232"/>
                <a:gd name="T5" fmla="*/ 264 h 1150"/>
                <a:gd name="T6" fmla="*/ 2022 w 2232"/>
                <a:gd name="T7" fmla="*/ 546 h 1150"/>
                <a:gd name="T8" fmla="*/ 2030 w 2232"/>
                <a:gd name="T9" fmla="*/ 634 h 1150"/>
                <a:gd name="T10" fmla="*/ 2050 w 2232"/>
                <a:gd name="T11" fmla="*/ 718 h 1150"/>
                <a:gd name="T12" fmla="*/ 2080 w 2232"/>
                <a:gd name="T13" fmla="*/ 798 h 1150"/>
                <a:gd name="T14" fmla="*/ 2124 w 2232"/>
                <a:gd name="T15" fmla="*/ 872 h 1150"/>
                <a:gd name="T16" fmla="*/ 2178 w 2232"/>
                <a:gd name="T17" fmla="*/ 940 h 1150"/>
                <a:gd name="T18" fmla="*/ 2218 w 2232"/>
                <a:gd name="T19" fmla="*/ 980 h 1150"/>
                <a:gd name="T20" fmla="*/ 2232 w 2232"/>
                <a:gd name="T21" fmla="*/ 1000 h 1150"/>
                <a:gd name="T22" fmla="*/ 1984 w 2232"/>
                <a:gd name="T23" fmla="*/ 872 h 1150"/>
                <a:gd name="T24" fmla="*/ 1898 w 2232"/>
                <a:gd name="T25" fmla="*/ 836 h 1150"/>
                <a:gd name="T26" fmla="*/ 1784 w 2232"/>
                <a:gd name="T27" fmla="*/ 800 h 1150"/>
                <a:gd name="T28" fmla="*/ 1672 w 2232"/>
                <a:gd name="T29" fmla="*/ 780 h 1150"/>
                <a:gd name="T30" fmla="*/ 1560 w 2232"/>
                <a:gd name="T31" fmla="*/ 776 h 1150"/>
                <a:gd name="T32" fmla="*/ 1448 w 2232"/>
                <a:gd name="T33" fmla="*/ 790 h 1150"/>
                <a:gd name="T34" fmla="*/ 1334 w 2232"/>
                <a:gd name="T35" fmla="*/ 822 h 1150"/>
                <a:gd name="T36" fmla="*/ 1242 w 2232"/>
                <a:gd name="T37" fmla="*/ 860 h 1150"/>
                <a:gd name="T38" fmla="*/ 1082 w 2232"/>
                <a:gd name="T39" fmla="*/ 942 h 1150"/>
                <a:gd name="T40" fmla="*/ 876 w 2232"/>
                <a:gd name="T41" fmla="*/ 1062 h 1150"/>
                <a:gd name="T42" fmla="*/ 732 w 2232"/>
                <a:gd name="T43" fmla="*/ 1126 h 1150"/>
                <a:gd name="T44" fmla="*/ 584 w 2232"/>
                <a:gd name="T45" fmla="*/ 1150 h 1150"/>
                <a:gd name="T46" fmla="*/ 438 w 2232"/>
                <a:gd name="T47" fmla="*/ 1134 h 1150"/>
                <a:gd name="T48" fmla="*/ 300 w 2232"/>
                <a:gd name="T49" fmla="*/ 1080 h 1150"/>
                <a:gd name="T50" fmla="*/ 176 w 2232"/>
                <a:gd name="T51" fmla="*/ 988 h 1150"/>
                <a:gd name="T52" fmla="*/ 118 w 2232"/>
                <a:gd name="T53" fmla="*/ 924 h 1150"/>
                <a:gd name="T54" fmla="*/ 66 w 2232"/>
                <a:gd name="T55" fmla="*/ 846 h 1150"/>
                <a:gd name="T56" fmla="*/ 30 w 2232"/>
                <a:gd name="T57" fmla="*/ 764 h 1150"/>
                <a:gd name="T58" fmla="*/ 8 w 2232"/>
                <a:gd name="T59" fmla="*/ 678 h 1150"/>
                <a:gd name="T60" fmla="*/ 0 w 2232"/>
                <a:gd name="T61" fmla="*/ 586 h 1150"/>
                <a:gd name="T62" fmla="*/ 8 w 2232"/>
                <a:gd name="T63" fmla="*/ 490 h 1150"/>
                <a:gd name="T64" fmla="*/ 26 w 2232"/>
                <a:gd name="T65" fmla="*/ 416 h 1150"/>
                <a:gd name="T66" fmla="*/ 66 w 2232"/>
                <a:gd name="T67" fmla="*/ 316 h 1150"/>
                <a:gd name="T68" fmla="*/ 122 w 2232"/>
                <a:gd name="T69" fmla="*/ 228 h 1150"/>
                <a:gd name="T70" fmla="*/ 194 w 2232"/>
                <a:gd name="T71" fmla="*/ 152 h 1150"/>
                <a:gd name="T72" fmla="*/ 282 w 2232"/>
                <a:gd name="T73" fmla="*/ 88 h 1150"/>
                <a:gd name="T74" fmla="*/ 348 w 2232"/>
                <a:gd name="T75" fmla="*/ 52 h 1150"/>
                <a:gd name="T76" fmla="*/ 408 w 2232"/>
                <a:gd name="T77" fmla="*/ 26 h 1150"/>
                <a:gd name="T78" fmla="*/ 482 w 2232"/>
                <a:gd name="T79" fmla="*/ 8 h 1150"/>
                <a:gd name="T80" fmla="*/ 586 w 2232"/>
                <a:gd name="T81" fmla="*/ 0 h 1150"/>
                <a:gd name="T82" fmla="*/ 684 w 2232"/>
                <a:gd name="T83" fmla="*/ 8 h 1150"/>
                <a:gd name="T84" fmla="*/ 780 w 2232"/>
                <a:gd name="T85" fmla="*/ 34 h 1150"/>
                <a:gd name="T86" fmla="*/ 838 w 2232"/>
                <a:gd name="T87" fmla="*/ 62 h 1150"/>
                <a:gd name="T88" fmla="*/ 1152 w 2232"/>
                <a:gd name="T89" fmla="*/ 236 h 1150"/>
                <a:gd name="T90" fmla="*/ 1314 w 2232"/>
                <a:gd name="T91" fmla="*/ 302 h 1150"/>
                <a:gd name="T92" fmla="*/ 1484 w 2232"/>
                <a:gd name="T93" fmla="*/ 344 h 1150"/>
                <a:gd name="T94" fmla="*/ 1572 w 2232"/>
                <a:gd name="T95" fmla="*/ 348 h 1150"/>
                <a:gd name="T96" fmla="*/ 1642 w 2232"/>
                <a:gd name="T97" fmla="*/ 346 h 1150"/>
                <a:gd name="T98" fmla="*/ 1760 w 2232"/>
                <a:gd name="T99" fmla="*/ 324 h 1150"/>
                <a:gd name="T100" fmla="*/ 1874 w 2232"/>
                <a:gd name="T101" fmla="*/ 286 h 1150"/>
                <a:gd name="T102" fmla="*/ 1956 w 2232"/>
                <a:gd name="T103" fmla="*/ 248 h 1150"/>
                <a:gd name="T104" fmla="*/ 2006 w 2232"/>
                <a:gd name="T105" fmla="*/ 236 h 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32" h="1150">
                  <a:moveTo>
                    <a:pt x="2006" y="236"/>
                  </a:moveTo>
                  <a:lnTo>
                    <a:pt x="2006" y="236"/>
                  </a:lnTo>
                  <a:lnTo>
                    <a:pt x="2012" y="236"/>
                  </a:lnTo>
                  <a:lnTo>
                    <a:pt x="2018" y="238"/>
                  </a:lnTo>
                  <a:lnTo>
                    <a:pt x="2020" y="242"/>
                  </a:lnTo>
                  <a:lnTo>
                    <a:pt x="2022" y="246"/>
                  </a:lnTo>
                  <a:lnTo>
                    <a:pt x="2022" y="254"/>
                  </a:lnTo>
                  <a:lnTo>
                    <a:pt x="2022" y="264"/>
                  </a:lnTo>
                  <a:lnTo>
                    <a:pt x="2022" y="264"/>
                  </a:lnTo>
                  <a:lnTo>
                    <a:pt x="2022" y="404"/>
                  </a:lnTo>
                  <a:lnTo>
                    <a:pt x="2022" y="546"/>
                  </a:lnTo>
                  <a:lnTo>
                    <a:pt x="2022" y="546"/>
                  </a:lnTo>
                  <a:lnTo>
                    <a:pt x="2024" y="576"/>
                  </a:lnTo>
                  <a:lnTo>
                    <a:pt x="2026" y="606"/>
                  </a:lnTo>
                  <a:lnTo>
                    <a:pt x="2030" y="634"/>
                  </a:lnTo>
                  <a:lnTo>
                    <a:pt x="2036" y="662"/>
                  </a:lnTo>
                  <a:lnTo>
                    <a:pt x="2042" y="690"/>
                  </a:lnTo>
                  <a:lnTo>
                    <a:pt x="2050" y="718"/>
                  </a:lnTo>
                  <a:lnTo>
                    <a:pt x="2058" y="746"/>
                  </a:lnTo>
                  <a:lnTo>
                    <a:pt x="2068" y="772"/>
                  </a:lnTo>
                  <a:lnTo>
                    <a:pt x="2080" y="798"/>
                  </a:lnTo>
                  <a:lnTo>
                    <a:pt x="2094" y="822"/>
                  </a:lnTo>
                  <a:lnTo>
                    <a:pt x="2108" y="848"/>
                  </a:lnTo>
                  <a:lnTo>
                    <a:pt x="2124" y="872"/>
                  </a:lnTo>
                  <a:lnTo>
                    <a:pt x="2140" y="896"/>
                  </a:lnTo>
                  <a:lnTo>
                    <a:pt x="2158" y="918"/>
                  </a:lnTo>
                  <a:lnTo>
                    <a:pt x="2178" y="940"/>
                  </a:lnTo>
                  <a:lnTo>
                    <a:pt x="2200" y="962"/>
                  </a:lnTo>
                  <a:lnTo>
                    <a:pt x="2200" y="962"/>
                  </a:lnTo>
                  <a:lnTo>
                    <a:pt x="2218" y="980"/>
                  </a:lnTo>
                  <a:lnTo>
                    <a:pt x="2226" y="988"/>
                  </a:lnTo>
                  <a:lnTo>
                    <a:pt x="2232" y="1000"/>
                  </a:lnTo>
                  <a:lnTo>
                    <a:pt x="2232" y="1000"/>
                  </a:lnTo>
                  <a:lnTo>
                    <a:pt x="2150" y="956"/>
                  </a:lnTo>
                  <a:lnTo>
                    <a:pt x="2066" y="914"/>
                  </a:lnTo>
                  <a:lnTo>
                    <a:pt x="1984" y="872"/>
                  </a:lnTo>
                  <a:lnTo>
                    <a:pt x="1940" y="854"/>
                  </a:lnTo>
                  <a:lnTo>
                    <a:pt x="1898" y="836"/>
                  </a:lnTo>
                  <a:lnTo>
                    <a:pt x="1898" y="836"/>
                  </a:lnTo>
                  <a:lnTo>
                    <a:pt x="1860" y="822"/>
                  </a:lnTo>
                  <a:lnTo>
                    <a:pt x="1822" y="810"/>
                  </a:lnTo>
                  <a:lnTo>
                    <a:pt x="1784" y="800"/>
                  </a:lnTo>
                  <a:lnTo>
                    <a:pt x="1748" y="790"/>
                  </a:lnTo>
                  <a:lnTo>
                    <a:pt x="1710" y="784"/>
                  </a:lnTo>
                  <a:lnTo>
                    <a:pt x="1672" y="780"/>
                  </a:lnTo>
                  <a:lnTo>
                    <a:pt x="1634" y="776"/>
                  </a:lnTo>
                  <a:lnTo>
                    <a:pt x="1598" y="776"/>
                  </a:lnTo>
                  <a:lnTo>
                    <a:pt x="1560" y="776"/>
                  </a:lnTo>
                  <a:lnTo>
                    <a:pt x="1522" y="780"/>
                  </a:lnTo>
                  <a:lnTo>
                    <a:pt x="1484" y="784"/>
                  </a:lnTo>
                  <a:lnTo>
                    <a:pt x="1448" y="790"/>
                  </a:lnTo>
                  <a:lnTo>
                    <a:pt x="1410" y="800"/>
                  </a:lnTo>
                  <a:lnTo>
                    <a:pt x="1372" y="810"/>
                  </a:lnTo>
                  <a:lnTo>
                    <a:pt x="1334" y="822"/>
                  </a:lnTo>
                  <a:lnTo>
                    <a:pt x="1298" y="836"/>
                  </a:lnTo>
                  <a:lnTo>
                    <a:pt x="1298" y="836"/>
                  </a:lnTo>
                  <a:lnTo>
                    <a:pt x="1242" y="860"/>
                  </a:lnTo>
                  <a:lnTo>
                    <a:pt x="1188" y="886"/>
                  </a:lnTo>
                  <a:lnTo>
                    <a:pt x="1136" y="912"/>
                  </a:lnTo>
                  <a:lnTo>
                    <a:pt x="1082" y="942"/>
                  </a:lnTo>
                  <a:lnTo>
                    <a:pt x="980" y="1000"/>
                  </a:lnTo>
                  <a:lnTo>
                    <a:pt x="876" y="1062"/>
                  </a:lnTo>
                  <a:lnTo>
                    <a:pt x="876" y="1062"/>
                  </a:lnTo>
                  <a:lnTo>
                    <a:pt x="830" y="1088"/>
                  </a:lnTo>
                  <a:lnTo>
                    <a:pt x="782" y="1108"/>
                  </a:lnTo>
                  <a:lnTo>
                    <a:pt x="732" y="1126"/>
                  </a:lnTo>
                  <a:lnTo>
                    <a:pt x="684" y="1138"/>
                  </a:lnTo>
                  <a:lnTo>
                    <a:pt x="634" y="1146"/>
                  </a:lnTo>
                  <a:lnTo>
                    <a:pt x="584" y="1150"/>
                  </a:lnTo>
                  <a:lnTo>
                    <a:pt x="534" y="1148"/>
                  </a:lnTo>
                  <a:lnTo>
                    <a:pt x="486" y="1144"/>
                  </a:lnTo>
                  <a:lnTo>
                    <a:pt x="438" y="1134"/>
                  </a:lnTo>
                  <a:lnTo>
                    <a:pt x="390" y="1120"/>
                  </a:lnTo>
                  <a:lnTo>
                    <a:pt x="344" y="1102"/>
                  </a:lnTo>
                  <a:lnTo>
                    <a:pt x="300" y="1080"/>
                  </a:lnTo>
                  <a:lnTo>
                    <a:pt x="256" y="1054"/>
                  </a:lnTo>
                  <a:lnTo>
                    <a:pt x="216" y="1022"/>
                  </a:lnTo>
                  <a:lnTo>
                    <a:pt x="176" y="988"/>
                  </a:lnTo>
                  <a:lnTo>
                    <a:pt x="138" y="950"/>
                  </a:lnTo>
                  <a:lnTo>
                    <a:pt x="138" y="950"/>
                  </a:lnTo>
                  <a:lnTo>
                    <a:pt x="118" y="924"/>
                  </a:lnTo>
                  <a:lnTo>
                    <a:pt x="100" y="900"/>
                  </a:lnTo>
                  <a:lnTo>
                    <a:pt x="82" y="874"/>
                  </a:lnTo>
                  <a:lnTo>
                    <a:pt x="66" y="846"/>
                  </a:lnTo>
                  <a:lnTo>
                    <a:pt x="52" y="820"/>
                  </a:lnTo>
                  <a:lnTo>
                    <a:pt x="40" y="792"/>
                  </a:lnTo>
                  <a:lnTo>
                    <a:pt x="30" y="764"/>
                  </a:lnTo>
                  <a:lnTo>
                    <a:pt x="20" y="736"/>
                  </a:lnTo>
                  <a:lnTo>
                    <a:pt x="12" y="706"/>
                  </a:lnTo>
                  <a:lnTo>
                    <a:pt x="8" y="678"/>
                  </a:lnTo>
                  <a:lnTo>
                    <a:pt x="4" y="648"/>
                  </a:lnTo>
                  <a:lnTo>
                    <a:pt x="0" y="616"/>
                  </a:lnTo>
                  <a:lnTo>
                    <a:pt x="0" y="586"/>
                  </a:lnTo>
                  <a:lnTo>
                    <a:pt x="2" y="554"/>
                  </a:lnTo>
                  <a:lnTo>
                    <a:pt x="4" y="522"/>
                  </a:lnTo>
                  <a:lnTo>
                    <a:pt x="8" y="490"/>
                  </a:lnTo>
                  <a:lnTo>
                    <a:pt x="8" y="490"/>
                  </a:lnTo>
                  <a:lnTo>
                    <a:pt x="16" y="452"/>
                  </a:lnTo>
                  <a:lnTo>
                    <a:pt x="26" y="416"/>
                  </a:lnTo>
                  <a:lnTo>
                    <a:pt x="36" y="380"/>
                  </a:lnTo>
                  <a:lnTo>
                    <a:pt x="50" y="348"/>
                  </a:lnTo>
                  <a:lnTo>
                    <a:pt x="66" y="316"/>
                  </a:lnTo>
                  <a:lnTo>
                    <a:pt x="82" y="284"/>
                  </a:lnTo>
                  <a:lnTo>
                    <a:pt x="102" y="256"/>
                  </a:lnTo>
                  <a:lnTo>
                    <a:pt x="122" y="228"/>
                  </a:lnTo>
                  <a:lnTo>
                    <a:pt x="144" y="200"/>
                  </a:lnTo>
                  <a:lnTo>
                    <a:pt x="168" y="176"/>
                  </a:lnTo>
                  <a:lnTo>
                    <a:pt x="194" y="152"/>
                  </a:lnTo>
                  <a:lnTo>
                    <a:pt x="222" y="130"/>
                  </a:lnTo>
                  <a:lnTo>
                    <a:pt x="252" y="108"/>
                  </a:lnTo>
                  <a:lnTo>
                    <a:pt x="282" y="88"/>
                  </a:lnTo>
                  <a:lnTo>
                    <a:pt x="314" y="68"/>
                  </a:lnTo>
                  <a:lnTo>
                    <a:pt x="348" y="52"/>
                  </a:lnTo>
                  <a:lnTo>
                    <a:pt x="348" y="52"/>
                  </a:lnTo>
                  <a:lnTo>
                    <a:pt x="384" y="34"/>
                  </a:lnTo>
                  <a:lnTo>
                    <a:pt x="384" y="34"/>
                  </a:lnTo>
                  <a:lnTo>
                    <a:pt x="408" y="26"/>
                  </a:lnTo>
                  <a:lnTo>
                    <a:pt x="432" y="18"/>
                  </a:lnTo>
                  <a:lnTo>
                    <a:pt x="458" y="12"/>
                  </a:lnTo>
                  <a:lnTo>
                    <a:pt x="482" y="8"/>
                  </a:lnTo>
                  <a:lnTo>
                    <a:pt x="534" y="2"/>
                  </a:lnTo>
                  <a:lnTo>
                    <a:pt x="586" y="0"/>
                  </a:lnTo>
                  <a:lnTo>
                    <a:pt x="586" y="0"/>
                  </a:lnTo>
                  <a:lnTo>
                    <a:pt x="618" y="0"/>
                  </a:lnTo>
                  <a:lnTo>
                    <a:pt x="652" y="4"/>
                  </a:lnTo>
                  <a:lnTo>
                    <a:pt x="684" y="8"/>
                  </a:lnTo>
                  <a:lnTo>
                    <a:pt x="716" y="16"/>
                  </a:lnTo>
                  <a:lnTo>
                    <a:pt x="748" y="24"/>
                  </a:lnTo>
                  <a:lnTo>
                    <a:pt x="780" y="34"/>
                  </a:lnTo>
                  <a:lnTo>
                    <a:pt x="810" y="48"/>
                  </a:lnTo>
                  <a:lnTo>
                    <a:pt x="838" y="62"/>
                  </a:lnTo>
                  <a:lnTo>
                    <a:pt x="838" y="62"/>
                  </a:lnTo>
                  <a:lnTo>
                    <a:pt x="994" y="150"/>
                  </a:lnTo>
                  <a:lnTo>
                    <a:pt x="1152" y="236"/>
                  </a:lnTo>
                  <a:lnTo>
                    <a:pt x="1152" y="236"/>
                  </a:lnTo>
                  <a:lnTo>
                    <a:pt x="1204" y="260"/>
                  </a:lnTo>
                  <a:lnTo>
                    <a:pt x="1260" y="282"/>
                  </a:lnTo>
                  <a:lnTo>
                    <a:pt x="1314" y="302"/>
                  </a:lnTo>
                  <a:lnTo>
                    <a:pt x="1370" y="320"/>
                  </a:lnTo>
                  <a:lnTo>
                    <a:pt x="1426" y="334"/>
                  </a:lnTo>
                  <a:lnTo>
                    <a:pt x="1484" y="344"/>
                  </a:lnTo>
                  <a:lnTo>
                    <a:pt x="1512" y="346"/>
                  </a:lnTo>
                  <a:lnTo>
                    <a:pt x="1542" y="348"/>
                  </a:lnTo>
                  <a:lnTo>
                    <a:pt x="1572" y="348"/>
                  </a:lnTo>
                  <a:lnTo>
                    <a:pt x="1602" y="348"/>
                  </a:lnTo>
                  <a:lnTo>
                    <a:pt x="1602" y="348"/>
                  </a:lnTo>
                  <a:lnTo>
                    <a:pt x="1642" y="346"/>
                  </a:lnTo>
                  <a:lnTo>
                    <a:pt x="1682" y="340"/>
                  </a:lnTo>
                  <a:lnTo>
                    <a:pt x="1722" y="332"/>
                  </a:lnTo>
                  <a:lnTo>
                    <a:pt x="1760" y="324"/>
                  </a:lnTo>
                  <a:lnTo>
                    <a:pt x="1798" y="314"/>
                  </a:lnTo>
                  <a:lnTo>
                    <a:pt x="1836" y="300"/>
                  </a:lnTo>
                  <a:lnTo>
                    <a:pt x="1874" y="286"/>
                  </a:lnTo>
                  <a:lnTo>
                    <a:pt x="1912" y="270"/>
                  </a:lnTo>
                  <a:lnTo>
                    <a:pt x="1912" y="270"/>
                  </a:lnTo>
                  <a:lnTo>
                    <a:pt x="1956" y="248"/>
                  </a:lnTo>
                  <a:lnTo>
                    <a:pt x="1980" y="240"/>
                  </a:lnTo>
                  <a:lnTo>
                    <a:pt x="1992" y="238"/>
                  </a:lnTo>
                  <a:lnTo>
                    <a:pt x="2006" y="236"/>
                  </a:lnTo>
                  <a:lnTo>
                    <a:pt x="2006" y="236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8"/>
            <p:cNvSpPr/>
            <p:nvPr/>
          </p:nvSpPr>
          <p:spPr bwMode="auto">
            <a:xfrm>
              <a:off x="1503647" y="1574029"/>
              <a:ext cx="2364192" cy="2650032"/>
            </a:xfrm>
            <a:custGeom>
              <a:avLst/>
              <a:gdLst>
                <a:gd name="T0" fmla="*/ 686 w 1770"/>
                <a:gd name="T1" fmla="*/ 1942 h 1984"/>
                <a:gd name="T2" fmla="*/ 454 w 1770"/>
                <a:gd name="T3" fmla="*/ 1814 h 1984"/>
                <a:gd name="T4" fmla="*/ 338 w 1770"/>
                <a:gd name="T5" fmla="*/ 1766 h 1984"/>
                <a:gd name="T6" fmla="*/ 214 w 1770"/>
                <a:gd name="T7" fmla="*/ 1750 h 1984"/>
                <a:gd name="T8" fmla="*/ 128 w 1770"/>
                <a:gd name="T9" fmla="*/ 1754 h 1984"/>
                <a:gd name="T10" fmla="*/ 16 w 1770"/>
                <a:gd name="T11" fmla="*/ 1778 h 1984"/>
                <a:gd name="T12" fmla="*/ 4 w 1770"/>
                <a:gd name="T13" fmla="*/ 1778 h 1984"/>
                <a:gd name="T14" fmla="*/ 84 w 1770"/>
                <a:gd name="T15" fmla="*/ 1726 h 1984"/>
                <a:gd name="T16" fmla="*/ 286 w 1770"/>
                <a:gd name="T17" fmla="*/ 1592 h 1984"/>
                <a:gd name="T18" fmla="*/ 354 w 1770"/>
                <a:gd name="T19" fmla="*/ 1536 h 1984"/>
                <a:gd name="T20" fmla="*/ 434 w 1770"/>
                <a:gd name="T21" fmla="*/ 1456 h 1984"/>
                <a:gd name="T22" fmla="*/ 500 w 1770"/>
                <a:gd name="T23" fmla="*/ 1366 h 1984"/>
                <a:gd name="T24" fmla="*/ 552 w 1770"/>
                <a:gd name="T25" fmla="*/ 1268 h 1984"/>
                <a:gd name="T26" fmla="*/ 588 w 1770"/>
                <a:gd name="T27" fmla="*/ 1162 h 1984"/>
                <a:gd name="T28" fmla="*/ 612 w 1770"/>
                <a:gd name="T29" fmla="*/ 1048 h 1984"/>
                <a:gd name="T30" fmla="*/ 624 w 1770"/>
                <a:gd name="T31" fmla="*/ 938 h 1984"/>
                <a:gd name="T32" fmla="*/ 632 w 1770"/>
                <a:gd name="T33" fmla="*/ 714 h 1984"/>
                <a:gd name="T34" fmla="*/ 630 w 1770"/>
                <a:gd name="T35" fmla="*/ 550 h 1984"/>
                <a:gd name="T36" fmla="*/ 656 w 1770"/>
                <a:gd name="T37" fmla="*/ 402 h 1984"/>
                <a:gd name="T38" fmla="*/ 718 w 1770"/>
                <a:gd name="T39" fmla="*/ 266 h 1984"/>
                <a:gd name="T40" fmla="*/ 766 w 1770"/>
                <a:gd name="T41" fmla="*/ 198 h 1984"/>
                <a:gd name="T42" fmla="*/ 830 w 1770"/>
                <a:gd name="T43" fmla="*/ 134 h 1984"/>
                <a:gd name="T44" fmla="*/ 902 w 1770"/>
                <a:gd name="T45" fmla="*/ 82 h 1984"/>
                <a:gd name="T46" fmla="*/ 980 w 1770"/>
                <a:gd name="T47" fmla="*/ 44 h 1984"/>
                <a:gd name="T48" fmla="*/ 1062 w 1770"/>
                <a:gd name="T49" fmla="*/ 16 h 1984"/>
                <a:gd name="T50" fmla="*/ 1148 w 1770"/>
                <a:gd name="T51" fmla="*/ 2 h 1984"/>
                <a:gd name="T52" fmla="*/ 1234 w 1770"/>
                <a:gd name="T53" fmla="*/ 0 h 1984"/>
                <a:gd name="T54" fmla="*/ 1320 w 1770"/>
                <a:gd name="T55" fmla="*/ 12 h 1984"/>
                <a:gd name="T56" fmla="*/ 1404 w 1770"/>
                <a:gd name="T57" fmla="*/ 36 h 1984"/>
                <a:gd name="T58" fmla="*/ 1484 w 1770"/>
                <a:gd name="T59" fmla="*/ 74 h 1984"/>
                <a:gd name="T60" fmla="*/ 1558 w 1770"/>
                <a:gd name="T61" fmla="*/ 126 h 1984"/>
                <a:gd name="T62" fmla="*/ 1606 w 1770"/>
                <a:gd name="T63" fmla="*/ 170 h 1984"/>
                <a:gd name="T64" fmla="*/ 1670 w 1770"/>
                <a:gd name="T65" fmla="*/ 246 h 1984"/>
                <a:gd name="T66" fmla="*/ 1718 w 1770"/>
                <a:gd name="T67" fmla="*/ 330 h 1984"/>
                <a:gd name="T68" fmla="*/ 1750 w 1770"/>
                <a:gd name="T69" fmla="*/ 420 h 1984"/>
                <a:gd name="T70" fmla="*/ 1768 w 1770"/>
                <a:gd name="T71" fmla="*/ 516 h 1984"/>
                <a:gd name="T72" fmla="*/ 1768 w 1770"/>
                <a:gd name="T73" fmla="*/ 618 h 1984"/>
                <a:gd name="T74" fmla="*/ 1750 w 1770"/>
                <a:gd name="T75" fmla="*/ 714 h 1984"/>
                <a:gd name="T76" fmla="*/ 1718 w 1770"/>
                <a:gd name="T77" fmla="*/ 806 h 1984"/>
                <a:gd name="T78" fmla="*/ 1668 w 1770"/>
                <a:gd name="T79" fmla="*/ 894 h 1984"/>
                <a:gd name="T80" fmla="*/ 1570 w 1770"/>
                <a:gd name="T81" fmla="*/ 1002 h 1984"/>
                <a:gd name="T82" fmla="*/ 1446 w 1770"/>
                <a:gd name="T83" fmla="*/ 1086 h 1984"/>
                <a:gd name="T84" fmla="*/ 1322 w 1770"/>
                <a:gd name="T85" fmla="*/ 1156 h 1984"/>
                <a:gd name="T86" fmla="*/ 1200 w 1770"/>
                <a:gd name="T87" fmla="*/ 1234 h 1984"/>
                <a:gd name="T88" fmla="*/ 1174 w 1770"/>
                <a:gd name="T89" fmla="*/ 1260 h 1984"/>
                <a:gd name="T90" fmla="*/ 1054 w 1770"/>
                <a:gd name="T91" fmla="*/ 1350 h 1984"/>
                <a:gd name="T92" fmla="*/ 974 w 1770"/>
                <a:gd name="T93" fmla="*/ 1428 h 1984"/>
                <a:gd name="T94" fmla="*/ 928 w 1770"/>
                <a:gd name="T95" fmla="*/ 1484 h 1984"/>
                <a:gd name="T96" fmla="*/ 870 w 1770"/>
                <a:gd name="T97" fmla="*/ 1574 h 1984"/>
                <a:gd name="T98" fmla="*/ 828 w 1770"/>
                <a:gd name="T99" fmla="*/ 1672 h 1984"/>
                <a:gd name="T100" fmla="*/ 802 w 1770"/>
                <a:gd name="T101" fmla="*/ 1764 h 1984"/>
                <a:gd name="T102" fmla="*/ 774 w 1770"/>
                <a:gd name="T103" fmla="*/ 1940 h 1984"/>
                <a:gd name="T104" fmla="*/ 768 w 1770"/>
                <a:gd name="T105" fmla="*/ 1974 h 1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70" h="1984">
                  <a:moveTo>
                    <a:pt x="762" y="1984"/>
                  </a:moveTo>
                  <a:lnTo>
                    <a:pt x="762" y="1984"/>
                  </a:lnTo>
                  <a:lnTo>
                    <a:pt x="686" y="1942"/>
                  </a:lnTo>
                  <a:lnTo>
                    <a:pt x="608" y="1900"/>
                  </a:lnTo>
                  <a:lnTo>
                    <a:pt x="454" y="1814"/>
                  </a:lnTo>
                  <a:lnTo>
                    <a:pt x="454" y="1814"/>
                  </a:lnTo>
                  <a:lnTo>
                    <a:pt x="416" y="1794"/>
                  </a:lnTo>
                  <a:lnTo>
                    <a:pt x="378" y="1780"/>
                  </a:lnTo>
                  <a:lnTo>
                    <a:pt x="338" y="1766"/>
                  </a:lnTo>
                  <a:lnTo>
                    <a:pt x="298" y="1758"/>
                  </a:lnTo>
                  <a:lnTo>
                    <a:pt x="256" y="1752"/>
                  </a:lnTo>
                  <a:lnTo>
                    <a:pt x="214" y="1750"/>
                  </a:lnTo>
                  <a:lnTo>
                    <a:pt x="172" y="1750"/>
                  </a:lnTo>
                  <a:lnTo>
                    <a:pt x="128" y="1754"/>
                  </a:lnTo>
                  <a:lnTo>
                    <a:pt x="128" y="1754"/>
                  </a:lnTo>
                  <a:lnTo>
                    <a:pt x="72" y="1762"/>
                  </a:lnTo>
                  <a:lnTo>
                    <a:pt x="44" y="1770"/>
                  </a:lnTo>
                  <a:lnTo>
                    <a:pt x="16" y="1778"/>
                  </a:lnTo>
                  <a:lnTo>
                    <a:pt x="16" y="1778"/>
                  </a:lnTo>
                  <a:lnTo>
                    <a:pt x="8" y="1780"/>
                  </a:lnTo>
                  <a:lnTo>
                    <a:pt x="4" y="1778"/>
                  </a:lnTo>
                  <a:lnTo>
                    <a:pt x="0" y="1776"/>
                  </a:lnTo>
                  <a:lnTo>
                    <a:pt x="0" y="1776"/>
                  </a:lnTo>
                  <a:lnTo>
                    <a:pt x="84" y="1726"/>
                  </a:lnTo>
                  <a:lnTo>
                    <a:pt x="166" y="1676"/>
                  </a:lnTo>
                  <a:lnTo>
                    <a:pt x="246" y="1620"/>
                  </a:lnTo>
                  <a:lnTo>
                    <a:pt x="286" y="1592"/>
                  </a:lnTo>
                  <a:lnTo>
                    <a:pt x="324" y="1562"/>
                  </a:lnTo>
                  <a:lnTo>
                    <a:pt x="324" y="1562"/>
                  </a:lnTo>
                  <a:lnTo>
                    <a:pt x="354" y="1536"/>
                  </a:lnTo>
                  <a:lnTo>
                    <a:pt x="382" y="1510"/>
                  </a:lnTo>
                  <a:lnTo>
                    <a:pt x="410" y="1484"/>
                  </a:lnTo>
                  <a:lnTo>
                    <a:pt x="434" y="1456"/>
                  </a:lnTo>
                  <a:lnTo>
                    <a:pt x="458" y="1426"/>
                  </a:lnTo>
                  <a:lnTo>
                    <a:pt x="480" y="1396"/>
                  </a:lnTo>
                  <a:lnTo>
                    <a:pt x="500" y="1366"/>
                  </a:lnTo>
                  <a:lnTo>
                    <a:pt x="518" y="1334"/>
                  </a:lnTo>
                  <a:lnTo>
                    <a:pt x="536" y="1302"/>
                  </a:lnTo>
                  <a:lnTo>
                    <a:pt x="552" y="1268"/>
                  </a:lnTo>
                  <a:lnTo>
                    <a:pt x="566" y="1234"/>
                  </a:lnTo>
                  <a:lnTo>
                    <a:pt x="578" y="1198"/>
                  </a:lnTo>
                  <a:lnTo>
                    <a:pt x="588" y="1162"/>
                  </a:lnTo>
                  <a:lnTo>
                    <a:pt x="598" y="1124"/>
                  </a:lnTo>
                  <a:lnTo>
                    <a:pt x="606" y="1088"/>
                  </a:lnTo>
                  <a:lnTo>
                    <a:pt x="612" y="1048"/>
                  </a:lnTo>
                  <a:lnTo>
                    <a:pt x="612" y="1048"/>
                  </a:lnTo>
                  <a:lnTo>
                    <a:pt x="620" y="992"/>
                  </a:lnTo>
                  <a:lnTo>
                    <a:pt x="624" y="938"/>
                  </a:lnTo>
                  <a:lnTo>
                    <a:pt x="628" y="882"/>
                  </a:lnTo>
                  <a:lnTo>
                    <a:pt x="630" y="826"/>
                  </a:lnTo>
                  <a:lnTo>
                    <a:pt x="632" y="714"/>
                  </a:lnTo>
                  <a:lnTo>
                    <a:pt x="630" y="602"/>
                  </a:lnTo>
                  <a:lnTo>
                    <a:pt x="630" y="602"/>
                  </a:lnTo>
                  <a:lnTo>
                    <a:pt x="630" y="550"/>
                  </a:lnTo>
                  <a:lnTo>
                    <a:pt x="634" y="500"/>
                  </a:lnTo>
                  <a:lnTo>
                    <a:pt x="644" y="450"/>
                  </a:lnTo>
                  <a:lnTo>
                    <a:pt x="656" y="402"/>
                  </a:lnTo>
                  <a:lnTo>
                    <a:pt x="672" y="356"/>
                  </a:lnTo>
                  <a:lnTo>
                    <a:pt x="692" y="310"/>
                  </a:lnTo>
                  <a:lnTo>
                    <a:pt x="718" y="266"/>
                  </a:lnTo>
                  <a:lnTo>
                    <a:pt x="748" y="222"/>
                  </a:lnTo>
                  <a:lnTo>
                    <a:pt x="748" y="222"/>
                  </a:lnTo>
                  <a:lnTo>
                    <a:pt x="766" y="198"/>
                  </a:lnTo>
                  <a:lnTo>
                    <a:pt x="788" y="176"/>
                  </a:lnTo>
                  <a:lnTo>
                    <a:pt x="808" y="154"/>
                  </a:lnTo>
                  <a:lnTo>
                    <a:pt x="830" y="134"/>
                  </a:lnTo>
                  <a:lnTo>
                    <a:pt x="854" y="116"/>
                  </a:lnTo>
                  <a:lnTo>
                    <a:pt x="878" y="98"/>
                  </a:lnTo>
                  <a:lnTo>
                    <a:pt x="902" y="82"/>
                  </a:lnTo>
                  <a:lnTo>
                    <a:pt x="928" y="68"/>
                  </a:lnTo>
                  <a:lnTo>
                    <a:pt x="954" y="56"/>
                  </a:lnTo>
                  <a:lnTo>
                    <a:pt x="980" y="44"/>
                  </a:lnTo>
                  <a:lnTo>
                    <a:pt x="1008" y="32"/>
                  </a:lnTo>
                  <a:lnTo>
                    <a:pt x="1034" y="24"/>
                  </a:lnTo>
                  <a:lnTo>
                    <a:pt x="1062" y="16"/>
                  </a:lnTo>
                  <a:lnTo>
                    <a:pt x="1090" y="10"/>
                  </a:lnTo>
                  <a:lnTo>
                    <a:pt x="1118" y="6"/>
                  </a:lnTo>
                  <a:lnTo>
                    <a:pt x="1148" y="2"/>
                  </a:lnTo>
                  <a:lnTo>
                    <a:pt x="1176" y="0"/>
                  </a:lnTo>
                  <a:lnTo>
                    <a:pt x="1206" y="0"/>
                  </a:lnTo>
                  <a:lnTo>
                    <a:pt x="1234" y="0"/>
                  </a:lnTo>
                  <a:lnTo>
                    <a:pt x="1262" y="2"/>
                  </a:lnTo>
                  <a:lnTo>
                    <a:pt x="1292" y="6"/>
                  </a:lnTo>
                  <a:lnTo>
                    <a:pt x="1320" y="12"/>
                  </a:lnTo>
                  <a:lnTo>
                    <a:pt x="1348" y="18"/>
                  </a:lnTo>
                  <a:lnTo>
                    <a:pt x="1376" y="26"/>
                  </a:lnTo>
                  <a:lnTo>
                    <a:pt x="1404" y="36"/>
                  </a:lnTo>
                  <a:lnTo>
                    <a:pt x="1430" y="48"/>
                  </a:lnTo>
                  <a:lnTo>
                    <a:pt x="1458" y="60"/>
                  </a:lnTo>
                  <a:lnTo>
                    <a:pt x="1484" y="74"/>
                  </a:lnTo>
                  <a:lnTo>
                    <a:pt x="1508" y="90"/>
                  </a:lnTo>
                  <a:lnTo>
                    <a:pt x="1534" y="106"/>
                  </a:lnTo>
                  <a:lnTo>
                    <a:pt x="1558" y="126"/>
                  </a:lnTo>
                  <a:lnTo>
                    <a:pt x="1580" y="146"/>
                  </a:lnTo>
                  <a:lnTo>
                    <a:pt x="1580" y="146"/>
                  </a:lnTo>
                  <a:lnTo>
                    <a:pt x="1606" y="170"/>
                  </a:lnTo>
                  <a:lnTo>
                    <a:pt x="1630" y="194"/>
                  </a:lnTo>
                  <a:lnTo>
                    <a:pt x="1650" y="220"/>
                  </a:lnTo>
                  <a:lnTo>
                    <a:pt x="1670" y="246"/>
                  </a:lnTo>
                  <a:lnTo>
                    <a:pt x="1688" y="274"/>
                  </a:lnTo>
                  <a:lnTo>
                    <a:pt x="1704" y="302"/>
                  </a:lnTo>
                  <a:lnTo>
                    <a:pt x="1718" y="330"/>
                  </a:lnTo>
                  <a:lnTo>
                    <a:pt x="1730" y="360"/>
                  </a:lnTo>
                  <a:lnTo>
                    <a:pt x="1742" y="390"/>
                  </a:lnTo>
                  <a:lnTo>
                    <a:pt x="1750" y="420"/>
                  </a:lnTo>
                  <a:lnTo>
                    <a:pt x="1758" y="452"/>
                  </a:lnTo>
                  <a:lnTo>
                    <a:pt x="1764" y="484"/>
                  </a:lnTo>
                  <a:lnTo>
                    <a:pt x="1768" y="516"/>
                  </a:lnTo>
                  <a:lnTo>
                    <a:pt x="1770" y="550"/>
                  </a:lnTo>
                  <a:lnTo>
                    <a:pt x="1770" y="584"/>
                  </a:lnTo>
                  <a:lnTo>
                    <a:pt x="1768" y="618"/>
                  </a:lnTo>
                  <a:lnTo>
                    <a:pt x="1768" y="618"/>
                  </a:lnTo>
                  <a:lnTo>
                    <a:pt x="1760" y="666"/>
                  </a:lnTo>
                  <a:lnTo>
                    <a:pt x="1750" y="714"/>
                  </a:lnTo>
                  <a:lnTo>
                    <a:pt x="1736" y="760"/>
                  </a:lnTo>
                  <a:lnTo>
                    <a:pt x="1728" y="784"/>
                  </a:lnTo>
                  <a:lnTo>
                    <a:pt x="1718" y="806"/>
                  </a:lnTo>
                  <a:lnTo>
                    <a:pt x="1718" y="806"/>
                  </a:lnTo>
                  <a:lnTo>
                    <a:pt x="1694" y="852"/>
                  </a:lnTo>
                  <a:lnTo>
                    <a:pt x="1668" y="894"/>
                  </a:lnTo>
                  <a:lnTo>
                    <a:pt x="1638" y="932"/>
                  </a:lnTo>
                  <a:lnTo>
                    <a:pt x="1604" y="968"/>
                  </a:lnTo>
                  <a:lnTo>
                    <a:pt x="1570" y="1002"/>
                  </a:lnTo>
                  <a:lnTo>
                    <a:pt x="1530" y="1032"/>
                  </a:lnTo>
                  <a:lnTo>
                    <a:pt x="1490" y="1060"/>
                  </a:lnTo>
                  <a:lnTo>
                    <a:pt x="1446" y="1086"/>
                  </a:lnTo>
                  <a:lnTo>
                    <a:pt x="1446" y="1086"/>
                  </a:lnTo>
                  <a:lnTo>
                    <a:pt x="1384" y="1122"/>
                  </a:lnTo>
                  <a:lnTo>
                    <a:pt x="1322" y="1156"/>
                  </a:lnTo>
                  <a:lnTo>
                    <a:pt x="1260" y="1194"/>
                  </a:lnTo>
                  <a:lnTo>
                    <a:pt x="1200" y="1234"/>
                  </a:lnTo>
                  <a:lnTo>
                    <a:pt x="1200" y="1234"/>
                  </a:lnTo>
                  <a:lnTo>
                    <a:pt x="1196" y="1244"/>
                  </a:lnTo>
                  <a:lnTo>
                    <a:pt x="1190" y="1250"/>
                  </a:lnTo>
                  <a:lnTo>
                    <a:pt x="1174" y="1260"/>
                  </a:lnTo>
                  <a:lnTo>
                    <a:pt x="1174" y="1260"/>
                  </a:lnTo>
                  <a:lnTo>
                    <a:pt x="1114" y="1304"/>
                  </a:lnTo>
                  <a:lnTo>
                    <a:pt x="1054" y="1350"/>
                  </a:lnTo>
                  <a:lnTo>
                    <a:pt x="1026" y="1376"/>
                  </a:lnTo>
                  <a:lnTo>
                    <a:pt x="1000" y="1402"/>
                  </a:lnTo>
                  <a:lnTo>
                    <a:pt x="974" y="1428"/>
                  </a:lnTo>
                  <a:lnTo>
                    <a:pt x="950" y="1456"/>
                  </a:lnTo>
                  <a:lnTo>
                    <a:pt x="950" y="1456"/>
                  </a:lnTo>
                  <a:lnTo>
                    <a:pt x="928" y="1484"/>
                  </a:lnTo>
                  <a:lnTo>
                    <a:pt x="906" y="1514"/>
                  </a:lnTo>
                  <a:lnTo>
                    <a:pt x="888" y="1544"/>
                  </a:lnTo>
                  <a:lnTo>
                    <a:pt x="870" y="1574"/>
                  </a:lnTo>
                  <a:lnTo>
                    <a:pt x="854" y="1606"/>
                  </a:lnTo>
                  <a:lnTo>
                    <a:pt x="840" y="1638"/>
                  </a:lnTo>
                  <a:lnTo>
                    <a:pt x="828" y="1672"/>
                  </a:lnTo>
                  <a:lnTo>
                    <a:pt x="818" y="1706"/>
                  </a:lnTo>
                  <a:lnTo>
                    <a:pt x="818" y="1706"/>
                  </a:lnTo>
                  <a:lnTo>
                    <a:pt x="802" y="1764"/>
                  </a:lnTo>
                  <a:lnTo>
                    <a:pt x="790" y="1822"/>
                  </a:lnTo>
                  <a:lnTo>
                    <a:pt x="782" y="1882"/>
                  </a:lnTo>
                  <a:lnTo>
                    <a:pt x="774" y="1940"/>
                  </a:lnTo>
                  <a:lnTo>
                    <a:pt x="774" y="1940"/>
                  </a:lnTo>
                  <a:lnTo>
                    <a:pt x="772" y="1962"/>
                  </a:lnTo>
                  <a:lnTo>
                    <a:pt x="768" y="1974"/>
                  </a:lnTo>
                  <a:lnTo>
                    <a:pt x="762" y="1984"/>
                  </a:lnTo>
                  <a:lnTo>
                    <a:pt x="762" y="1984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347"/>
            <p:cNvSpPr/>
            <p:nvPr/>
          </p:nvSpPr>
          <p:spPr bwMode="auto">
            <a:xfrm>
              <a:off x="2521451" y="3222285"/>
              <a:ext cx="1162060" cy="1156718"/>
            </a:xfrm>
            <a:custGeom>
              <a:avLst/>
              <a:gdLst>
                <a:gd name="T0" fmla="*/ 0 w 870"/>
                <a:gd name="T1" fmla="*/ 750 h 866"/>
                <a:gd name="T2" fmla="*/ 10 w 870"/>
                <a:gd name="T3" fmla="*/ 650 h 866"/>
                <a:gd name="T4" fmla="*/ 26 w 870"/>
                <a:gd name="T5" fmla="*/ 552 h 866"/>
                <a:gd name="T6" fmla="*/ 52 w 870"/>
                <a:gd name="T7" fmla="*/ 460 h 866"/>
                <a:gd name="T8" fmla="*/ 86 w 870"/>
                <a:gd name="T9" fmla="*/ 374 h 866"/>
                <a:gd name="T10" fmla="*/ 130 w 870"/>
                <a:gd name="T11" fmla="*/ 290 h 866"/>
                <a:gd name="T12" fmla="*/ 184 w 870"/>
                <a:gd name="T13" fmla="*/ 212 h 866"/>
                <a:gd name="T14" fmla="*/ 252 w 870"/>
                <a:gd name="T15" fmla="*/ 142 h 866"/>
                <a:gd name="T16" fmla="*/ 330 w 870"/>
                <a:gd name="T17" fmla="*/ 76 h 866"/>
                <a:gd name="T18" fmla="*/ 384 w 870"/>
                <a:gd name="T19" fmla="*/ 36 h 866"/>
                <a:gd name="T20" fmla="*/ 438 w 870"/>
                <a:gd name="T21" fmla="*/ 0 h 866"/>
                <a:gd name="T22" fmla="*/ 490 w 870"/>
                <a:gd name="T23" fmla="*/ 34 h 866"/>
                <a:gd name="T24" fmla="*/ 588 w 870"/>
                <a:gd name="T25" fmla="*/ 106 h 866"/>
                <a:gd name="T26" fmla="*/ 676 w 870"/>
                <a:gd name="T27" fmla="*/ 192 h 866"/>
                <a:gd name="T28" fmla="*/ 732 w 870"/>
                <a:gd name="T29" fmla="*/ 262 h 866"/>
                <a:gd name="T30" fmla="*/ 766 w 870"/>
                <a:gd name="T31" fmla="*/ 316 h 866"/>
                <a:gd name="T32" fmla="*/ 780 w 870"/>
                <a:gd name="T33" fmla="*/ 342 h 866"/>
                <a:gd name="T34" fmla="*/ 814 w 870"/>
                <a:gd name="T35" fmla="*/ 420 h 866"/>
                <a:gd name="T36" fmla="*/ 838 w 870"/>
                <a:gd name="T37" fmla="*/ 502 h 866"/>
                <a:gd name="T38" fmla="*/ 848 w 870"/>
                <a:gd name="T39" fmla="*/ 554 h 866"/>
                <a:gd name="T40" fmla="*/ 866 w 870"/>
                <a:gd name="T41" fmla="*/ 662 h 866"/>
                <a:gd name="T42" fmla="*/ 870 w 870"/>
                <a:gd name="T43" fmla="*/ 716 h 866"/>
                <a:gd name="T44" fmla="*/ 868 w 870"/>
                <a:gd name="T45" fmla="*/ 732 h 866"/>
                <a:gd name="T46" fmla="*/ 860 w 870"/>
                <a:gd name="T47" fmla="*/ 744 h 866"/>
                <a:gd name="T48" fmla="*/ 788 w 870"/>
                <a:gd name="T49" fmla="*/ 778 h 866"/>
                <a:gd name="T50" fmla="*/ 678 w 870"/>
                <a:gd name="T51" fmla="*/ 822 h 866"/>
                <a:gd name="T52" fmla="*/ 602 w 870"/>
                <a:gd name="T53" fmla="*/ 844 h 866"/>
                <a:gd name="T54" fmla="*/ 564 w 870"/>
                <a:gd name="T55" fmla="*/ 852 h 866"/>
                <a:gd name="T56" fmla="*/ 484 w 870"/>
                <a:gd name="T57" fmla="*/ 864 h 866"/>
                <a:gd name="T58" fmla="*/ 404 w 870"/>
                <a:gd name="T59" fmla="*/ 866 h 866"/>
                <a:gd name="T60" fmla="*/ 324 w 870"/>
                <a:gd name="T61" fmla="*/ 858 h 866"/>
                <a:gd name="T62" fmla="*/ 246 w 870"/>
                <a:gd name="T63" fmla="*/ 842 h 866"/>
                <a:gd name="T64" fmla="*/ 182 w 870"/>
                <a:gd name="T65" fmla="*/ 824 h 866"/>
                <a:gd name="T66" fmla="*/ 60 w 870"/>
                <a:gd name="T67" fmla="*/ 778 h 866"/>
                <a:gd name="T68" fmla="*/ 0 w 870"/>
                <a:gd name="T69" fmla="*/ 750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70" h="866">
                  <a:moveTo>
                    <a:pt x="0" y="750"/>
                  </a:moveTo>
                  <a:lnTo>
                    <a:pt x="0" y="750"/>
                  </a:lnTo>
                  <a:lnTo>
                    <a:pt x="4" y="698"/>
                  </a:lnTo>
                  <a:lnTo>
                    <a:pt x="10" y="650"/>
                  </a:lnTo>
                  <a:lnTo>
                    <a:pt x="18" y="600"/>
                  </a:lnTo>
                  <a:lnTo>
                    <a:pt x="26" y="552"/>
                  </a:lnTo>
                  <a:lnTo>
                    <a:pt x="38" y="506"/>
                  </a:lnTo>
                  <a:lnTo>
                    <a:pt x="52" y="460"/>
                  </a:lnTo>
                  <a:lnTo>
                    <a:pt x="68" y="416"/>
                  </a:lnTo>
                  <a:lnTo>
                    <a:pt x="86" y="374"/>
                  </a:lnTo>
                  <a:lnTo>
                    <a:pt x="106" y="332"/>
                  </a:lnTo>
                  <a:lnTo>
                    <a:pt x="130" y="290"/>
                  </a:lnTo>
                  <a:lnTo>
                    <a:pt x="156" y="250"/>
                  </a:lnTo>
                  <a:lnTo>
                    <a:pt x="184" y="212"/>
                  </a:lnTo>
                  <a:lnTo>
                    <a:pt x="216" y="176"/>
                  </a:lnTo>
                  <a:lnTo>
                    <a:pt x="252" y="142"/>
                  </a:lnTo>
                  <a:lnTo>
                    <a:pt x="290" y="108"/>
                  </a:lnTo>
                  <a:lnTo>
                    <a:pt x="330" y="76"/>
                  </a:lnTo>
                  <a:lnTo>
                    <a:pt x="330" y="76"/>
                  </a:lnTo>
                  <a:lnTo>
                    <a:pt x="384" y="36"/>
                  </a:lnTo>
                  <a:lnTo>
                    <a:pt x="410" y="18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90" y="34"/>
                  </a:lnTo>
                  <a:lnTo>
                    <a:pt x="542" y="68"/>
                  </a:lnTo>
                  <a:lnTo>
                    <a:pt x="588" y="106"/>
                  </a:lnTo>
                  <a:lnTo>
                    <a:pt x="634" y="148"/>
                  </a:lnTo>
                  <a:lnTo>
                    <a:pt x="676" y="192"/>
                  </a:lnTo>
                  <a:lnTo>
                    <a:pt x="714" y="238"/>
                  </a:lnTo>
                  <a:lnTo>
                    <a:pt x="732" y="262"/>
                  </a:lnTo>
                  <a:lnTo>
                    <a:pt x="750" y="288"/>
                  </a:lnTo>
                  <a:lnTo>
                    <a:pt x="766" y="316"/>
                  </a:lnTo>
                  <a:lnTo>
                    <a:pt x="780" y="342"/>
                  </a:lnTo>
                  <a:lnTo>
                    <a:pt x="780" y="342"/>
                  </a:lnTo>
                  <a:lnTo>
                    <a:pt x="798" y="380"/>
                  </a:lnTo>
                  <a:lnTo>
                    <a:pt x="814" y="420"/>
                  </a:lnTo>
                  <a:lnTo>
                    <a:pt x="826" y="460"/>
                  </a:lnTo>
                  <a:lnTo>
                    <a:pt x="838" y="502"/>
                  </a:lnTo>
                  <a:lnTo>
                    <a:pt x="838" y="502"/>
                  </a:lnTo>
                  <a:lnTo>
                    <a:pt x="848" y="554"/>
                  </a:lnTo>
                  <a:lnTo>
                    <a:pt x="858" y="608"/>
                  </a:lnTo>
                  <a:lnTo>
                    <a:pt x="866" y="662"/>
                  </a:lnTo>
                  <a:lnTo>
                    <a:pt x="870" y="716"/>
                  </a:lnTo>
                  <a:lnTo>
                    <a:pt x="870" y="716"/>
                  </a:lnTo>
                  <a:lnTo>
                    <a:pt x="870" y="724"/>
                  </a:lnTo>
                  <a:lnTo>
                    <a:pt x="868" y="732"/>
                  </a:lnTo>
                  <a:lnTo>
                    <a:pt x="864" y="738"/>
                  </a:lnTo>
                  <a:lnTo>
                    <a:pt x="860" y="744"/>
                  </a:lnTo>
                  <a:lnTo>
                    <a:pt x="860" y="744"/>
                  </a:lnTo>
                  <a:lnTo>
                    <a:pt x="788" y="778"/>
                  </a:lnTo>
                  <a:lnTo>
                    <a:pt x="714" y="808"/>
                  </a:lnTo>
                  <a:lnTo>
                    <a:pt x="678" y="822"/>
                  </a:lnTo>
                  <a:lnTo>
                    <a:pt x="640" y="834"/>
                  </a:lnTo>
                  <a:lnTo>
                    <a:pt x="602" y="844"/>
                  </a:lnTo>
                  <a:lnTo>
                    <a:pt x="564" y="852"/>
                  </a:lnTo>
                  <a:lnTo>
                    <a:pt x="564" y="852"/>
                  </a:lnTo>
                  <a:lnTo>
                    <a:pt x="524" y="860"/>
                  </a:lnTo>
                  <a:lnTo>
                    <a:pt x="484" y="864"/>
                  </a:lnTo>
                  <a:lnTo>
                    <a:pt x="444" y="866"/>
                  </a:lnTo>
                  <a:lnTo>
                    <a:pt x="404" y="866"/>
                  </a:lnTo>
                  <a:lnTo>
                    <a:pt x="364" y="862"/>
                  </a:lnTo>
                  <a:lnTo>
                    <a:pt x="324" y="858"/>
                  </a:lnTo>
                  <a:lnTo>
                    <a:pt x="284" y="852"/>
                  </a:lnTo>
                  <a:lnTo>
                    <a:pt x="246" y="842"/>
                  </a:lnTo>
                  <a:lnTo>
                    <a:pt x="246" y="842"/>
                  </a:lnTo>
                  <a:lnTo>
                    <a:pt x="182" y="824"/>
                  </a:lnTo>
                  <a:lnTo>
                    <a:pt x="120" y="804"/>
                  </a:lnTo>
                  <a:lnTo>
                    <a:pt x="60" y="778"/>
                  </a:lnTo>
                  <a:lnTo>
                    <a:pt x="0" y="750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55" name="直接连接符 54"/>
          <p:cNvCxnSpPr/>
          <p:nvPr/>
        </p:nvCxnSpPr>
        <p:spPr>
          <a:xfrm>
            <a:off x="1102820" y="-2617231"/>
            <a:ext cx="2555875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8441690" y="-677215"/>
            <a:ext cx="2555875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41">
            <a:extLst>
              <a:ext uri="{FF2B5EF4-FFF2-40B4-BE49-F238E27FC236}">
                <a16:creationId xmlns:a16="http://schemas.microsoft.com/office/drawing/2014/main" id="{4219A31A-D12F-4966-9230-722693E7B442}"/>
              </a:ext>
            </a:extLst>
          </p:cNvPr>
          <p:cNvSpPr txBox="1"/>
          <p:nvPr/>
        </p:nvSpPr>
        <p:spPr>
          <a:xfrm>
            <a:off x="633228" y="1547271"/>
            <a:ext cx="3900170" cy="123126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Вовлечение  жителей города в систематические занятия физической культурой и спортом, приобщение к здоровому образу жизни, внедрение в практику ВФСК «Готов к труду и обороне»: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77" name="Рисунок 76">
            <a:extLst>
              <a:ext uri="{FF2B5EF4-FFF2-40B4-BE49-F238E27FC236}">
                <a16:creationId xmlns:a16="http://schemas.microsoft.com/office/drawing/2014/main" id="{CD6F3BE5-960D-473C-BA9F-CEDEDEA815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122" y="2748550"/>
            <a:ext cx="986708" cy="986708"/>
          </a:xfrm>
          <a:prstGeom prst="rect">
            <a:avLst/>
          </a:prstGeom>
        </p:spPr>
      </p:pic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536331" y="144956"/>
            <a:ext cx="11012834" cy="135421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0960" tIns="30480" rIns="60960" bIns="30480">
            <a:spAutoFit/>
          </a:bodyPr>
          <a:lstStyle/>
          <a:p>
            <a:pPr algn="ctr" defTabSz="1375410"/>
            <a:r>
              <a:rPr lang="ru-RU" sz="2800" b="1" dirty="0">
                <a:solidFill>
                  <a:srgbClr val="214A98"/>
                </a:solidFill>
              </a:rPr>
              <a:t>Муниципальная программа </a:t>
            </a:r>
          </a:p>
          <a:p>
            <a:pPr algn="ctr" defTabSz="1375410"/>
            <a:r>
              <a:rPr lang="ru-RU" sz="2800" b="1" dirty="0">
                <a:solidFill>
                  <a:srgbClr val="214A98"/>
                </a:solidFill>
              </a:rPr>
              <a:t>«Развитие физической культуры и массового спорта </a:t>
            </a:r>
          </a:p>
          <a:p>
            <a:pPr algn="ctr" defTabSz="1375410"/>
            <a:r>
              <a:rPr lang="ru-RU" sz="2800" b="1" dirty="0">
                <a:solidFill>
                  <a:srgbClr val="214A98"/>
                </a:solidFill>
              </a:rPr>
              <a:t>в городском округе Евпатория Республики Крым» </a:t>
            </a:r>
            <a:endParaRPr lang="zh-CN" altLang="en-US" sz="2800" b="1" dirty="0">
              <a:solidFill>
                <a:srgbClr val="214A98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35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633228" y="2849939"/>
            <a:ext cx="3668661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Организация и проведение спортивно-массовых и физкультурно-оздоровительных мероприятий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2 592 754,00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6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633229" y="3675846"/>
            <a:ext cx="353000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Присуждение премий за организацию спортивно-массовой работы по месту жительства граждан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150 000,00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9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615755" y="4501753"/>
            <a:ext cx="353000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Внедрение ВФСК «ГТО»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- 475 699,00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 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1" name="TextBox 41">
            <a:extLst>
              <a:ext uri="{FF2B5EF4-FFF2-40B4-BE49-F238E27FC236}">
                <a16:creationId xmlns:a16="http://schemas.microsoft.com/office/drawing/2014/main" id="{4219A31A-D12F-4966-9230-722693E7B442}"/>
              </a:ext>
            </a:extLst>
          </p:cNvPr>
          <p:cNvSpPr txBox="1"/>
          <p:nvPr/>
        </p:nvSpPr>
        <p:spPr>
          <a:xfrm>
            <a:off x="7858546" y="1585678"/>
            <a:ext cx="3900170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Подготовка спортивного резерва города: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42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9154981" y="1988712"/>
            <a:ext cx="2691564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обеспечение деятельности и эксплуатация спортивного объекта МБУ «Дворец спорта» </a:t>
            </a:r>
          </a:p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32 632 051,00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6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9229467" y="3241904"/>
            <a:ext cx="2998543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обеспечение деятельности  МБУ ДО «Спортивная школа» </a:t>
            </a:r>
          </a:p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37 715 802,00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8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8786413" y="4307449"/>
            <a:ext cx="2211152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обеспечение деятельности  МБОУ ДОД «ДЮСШ по футболу» </a:t>
            </a:r>
          </a:p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-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16 874 789,00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9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7627357" y="5402594"/>
            <a:ext cx="2449753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департамента </a:t>
            </a:r>
          </a:p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-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11 144 707,00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0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4931262" y="5352389"/>
            <a:ext cx="2449753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обеспечение деятельности МБУ «Центр массового спорта»</a:t>
            </a:r>
          </a:p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-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8 579 861,00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1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1880609" y="5045571"/>
            <a:ext cx="2532184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МКУ «Центр обслуживания организаций культуры и спорта» </a:t>
            </a:r>
            <a:endParaRPr lang="ru-RU" altLang="zh-CN" sz="1400" b="1" dirty="0" smtClean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defTabSz="1375410"/>
            <a:r>
              <a:rPr lang="ru-RU" altLang="zh-CN" sz="1400" b="1" dirty="0" smtClean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-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10 710 638,00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 rot="19310186">
            <a:off x="3872470" y="1200624"/>
            <a:ext cx="3999963" cy="3537599"/>
            <a:chOff x="990737" y="1574029"/>
            <a:chExt cx="4231503" cy="3862849"/>
          </a:xfrm>
        </p:grpSpPr>
        <p:sp>
          <p:nvSpPr>
            <p:cNvPr id="43" name="Freeform 6"/>
            <p:cNvSpPr/>
            <p:nvPr/>
          </p:nvSpPr>
          <p:spPr bwMode="auto">
            <a:xfrm>
              <a:off x="3103817" y="2399492"/>
              <a:ext cx="2118423" cy="3002657"/>
            </a:xfrm>
            <a:custGeom>
              <a:avLst/>
              <a:gdLst>
                <a:gd name="T0" fmla="*/ 574 w 1586"/>
                <a:gd name="T1" fmla="*/ 134 h 2248"/>
                <a:gd name="T2" fmla="*/ 578 w 1586"/>
                <a:gd name="T3" fmla="*/ 270 h 2248"/>
                <a:gd name="T4" fmla="*/ 592 w 1586"/>
                <a:gd name="T5" fmla="*/ 400 h 2248"/>
                <a:gd name="T6" fmla="*/ 618 w 1586"/>
                <a:gd name="T7" fmla="*/ 526 h 2248"/>
                <a:gd name="T8" fmla="*/ 646 w 1586"/>
                <a:gd name="T9" fmla="*/ 610 h 2248"/>
                <a:gd name="T10" fmla="*/ 694 w 1586"/>
                <a:gd name="T11" fmla="*/ 710 h 2248"/>
                <a:gd name="T12" fmla="*/ 792 w 1586"/>
                <a:gd name="T13" fmla="*/ 836 h 2248"/>
                <a:gd name="T14" fmla="*/ 912 w 1586"/>
                <a:gd name="T15" fmla="*/ 946 h 2248"/>
                <a:gd name="T16" fmla="*/ 1002 w 1586"/>
                <a:gd name="T17" fmla="*/ 1010 h 2248"/>
                <a:gd name="T18" fmla="*/ 1190 w 1586"/>
                <a:gd name="T19" fmla="*/ 1122 h 2248"/>
                <a:gd name="T20" fmla="*/ 1332 w 1586"/>
                <a:gd name="T21" fmla="*/ 1204 h 2248"/>
                <a:gd name="T22" fmla="*/ 1416 w 1586"/>
                <a:gd name="T23" fmla="*/ 1272 h 2248"/>
                <a:gd name="T24" fmla="*/ 1468 w 1586"/>
                <a:gd name="T25" fmla="*/ 1332 h 2248"/>
                <a:gd name="T26" fmla="*/ 1512 w 1586"/>
                <a:gd name="T27" fmla="*/ 1398 h 2248"/>
                <a:gd name="T28" fmla="*/ 1548 w 1586"/>
                <a:gd name="T29" fmla="*/ 1472 h 2248"/>
                <a:gd name="T30" fmla="*/ 1568 w 1586"/>
                <a:gd name="T31" fmla="*/ 1532 h 2248"/>
                <a:gd name="T32" fmla="*/ 1586 w 1586"/>
                <a:gd name="T33" fmla="*/ 1634 h 2248"/>
                <a:gd name="T34" fmla="*/ 1582 w 1586"/>
                <a:gd name="T35" fmla="*/ 1740 h 2248"/>
                <a:gd name="T36" fmla="*/ 1566 w 1586"/>
                <a:gd name="T37" fmla="*/ 1824 h 2248"/>
                <a:gd name="T38" fmla="*/ 1510 w 1586"/>
                <a:gd name="T39" fmla="*/ 1962 h 2248"/>
                <a:gd name="T40" fmla="*/ 1420 w 1586"/>
                <a:gd name="T41" fmla="*/ 2078 h 2248"/>
                <a:gd name="T42" fmla="*/ 1350 w 1586"/>
                <a:gd name="T43" fmla="*/ 2138 h 2248"/>
                <a:gd name="T44" fmla="*/ 1246 w 1586"/>
                <a:gd name="T45" fmla="*/ 2200 h 2248"/>
                <a:gd name="T46" fmla="*/ 1130 w 1586"/>
                <a:gd name="T47" fmla="*/ 2236 h 2248"/>
                <a:gd name="T48" fmla="*/ 1044 w 1586"/>
                <a:gd name="T49" fmla="*/ 2246 h 2248"/>
                <a:gd name="T50" fmla="*/ 912 w 1586"/>
                <a:gd name="T51" fmla="*/ 2240 h 2248"/>
                <a:gd name="T52" fmla="*/ 788 w 1586"/>
                <a:gd name="T53" fmla="*/ 2202 h 2248"/>
                <a:gd name="T54" fmla="*/ 696 w 1586"/>
                <a:gd name="T55" fmla="*/ 2156 h 2248"/>
                <a:gd name="T56" fmla="*/ 650 w 1586"/>
                <a:gd name="T57" fmla="*/ 2124 h 2248"/>
                <a:gd name="T58" fmla="*/ 580 w 1586"/>
                <a:gd name="T59" fmla="*/ 2060 h 2248"/>
                <a:gd name="T60" fmla="*/ 524 w 1586"/>
                <a:gd name="T61" fmla="*/ 1984 h 2248"/>
                <a:gd name="T62" fmla="*/ 492 w 1586"/>
                <a:gd name="T63" fmla="*/ 1928 h 2248"/>
                <a:gd name="T64" fmla="*/ 456 w 1586"/>
                <a:gd name="T65" fmla="*/ 1836 h 2248"/>
                <a:gd name="T66" fmla="*/ 436 w 1586"/>
                <a:gd name="T67" fmla="*/ 1740 h 2248"/>
                <a:gd name="T68" fmla="*/ 432 w 1586"/>
                <a:gd name="T69" fmla="*/ 1674 h 2248"/>
                <a:gd name="T70" fmla="*/ 432 w 1586"/>
                <a:gd name="T71" fmla="*/ 1410 h 2248"/>
                <a:gd name="T72" fmla="*/ 422 w 1586"/>
                <a:gd name="T73" fmla="*/ 1364 h 2248"/>
                <a:gd name="T74" fmla="*/ 420 w 1586"/>
                <a:gd name="T75" fmla="*/ 1268 h 2248"/>
                <a:gd name="T76" fmla="*/ 398 w 1586"/>
                <a:gd name="T77" fmla="*/ 1132 h 2248"/>
                <a:gd name="T78" fmla="*/ 356 w 1586"/>
                <a:gd name="T79" fmla="*/ 1006 h 2248"/>
                <a:gd name="T80" fmla="*/ 294 w 1586"/>
                <a:gd name="T81" fmla="*/ 890 h 2248"/>
                <a:gd name="T82" fmla="*/ 206 w 1586"/>
                <a:gd name="T83" fmla="*/ 784 h 2248"/>
                <a:gd name="T84" fmla="*/ 134 w 1586"/>
                <a:gd name="T85" fmla="*/ 718 h 2248"/>
                <a:gd name="T86" fmla="*/ 28 w 1586"/>
                <a:gd name="T87" fmla="*/ 640 h 2248"/>
                <a:gd name="T88" fmla="*/ 0 w 1586"/>
                <a:gd name="T89" fmla="*/ 618 h 2248"/>
                <a:gd name="T90" fmla="*/ 4 w 1586"/>
                <a:gd name="T91" fmla="*/ 606 h 2248"/>
                <a:gd name="T92" fmla="*/ 28 w 1586"/>
                <a:gd name="T93" fmla="*/ 590 h 2248"/>
                <a:gd name="T94" fmla="*/ 170 w 1586"/>
                <a:gd name="T95" fmla="*/ 504 h 2248"/>
                <a:gd name="T96" fmla="*/ 312 w 1586"/>
                <a:gd name="T97" fmla="*/ 418 h 2248"/>
                <a:gd name="T98" fmla="*/ 362 w 1586"/>
                <a:gd name="T99" fmla="*/ 382 h 2248"/>
                <a:gd name="T100" fmla="*/ 428 w 1586"/>
                <a:gd name="T101" fmla="*/ 318 h 2248"/>
                <a:gd name="T102" fmla="*/ 480 w 1586"/>
                <a:gd name="T103" fmla="*/ 248 h 2248"/>
                <a:gd name="T104" fmla="*/ 520 w 1586"/>
                <a:gd name="T105" fmla="*/ 170 h 2248"/>
                <a:gd name="T106" fmla="*/ 548 w 1586"/>
                <a:gd name="T107" fmla="*/ 84 h 2248"/>
                <a:gd name="T108" fmla="*/ 558 w 1586"/>
                <a:gd name="T109" fmla="*/ 22 h 2248"/>
                <a:gd name="T110" fmla="*/ 562 w 1586"/>
                <a:gd name="T111" fmla="*/ 2 h 2248"/>
                <a:gd name="T112" fmla="*/ 570 w 1586"/>
                <a:gd name="T113" fmla="*/ 0 h 2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86" h="2248">
                  <a:moveTo>
                    <a:pt x="570" y="0"/>
                  </a:moveTo>
                  <a:lnTo>
                    <a:pt x="570" y="0"/>
                  </a:lnTo>
                  <a:lnTo>
                    <a:pt x="574" y="134"/>
                  </a:lnTo>
                  <a:lnTo>
                    <a:pt x="576" y="202"/>
                  </a:lnTo>
                  <a:lnTo>
                    <a:pt x="578" y="270"/>
                  </a:lnTo>
                  <a:lnTo>
                    <a:pt x="578" y="270"/>
                  </a:lnTo>
                  <a:lnTo>
                    <a:pt x="582" y="312"/>
                  </a:lnTo>
                  <a:lnTo>
                    <a:pt x="586" y="356"/>
                  </a:lnTo>
                  <a:lnTo>
                    <a:pt x="592" y="400"/>
                  </a:lnTo>
                  <a:lnTo>
                    <a:pt x="598" y="442"/>
                  </a:lnTo>
                  <a:lnTo>
                    <a:pt x="608" y="484"/>
                  </a:lnTo>
                  <a:lnTo>
                    <a:pt x="618" y="526"/>
                  </a:lnTo>
                  <a:lnTo>
                    <a:pt x="630" y="568"/>
                  </a:lnTo>
                  <a:lnTo>
                    <a:pt x="646" y="610"/>
                  </a:lnTo>
                  <a:lnTo>
                    <a:pt x="646" y="610"/>
                  </a:lnTo>
                  <a:lnTo>
                    <a:pt x="656" y="636"/>
                  </a:lnTo>
                  <a:lnTo>
                    <a:pt x="668" y="660"/>
                  </a:lnTo>
                  <a:lnTo>
                    <a:pt x="694" y="710"/>
                  </a:lnTo>
                  <a:lnTo>
                    <a:pt x="722" y="754"/>
                  </a:lnTo>
                  <a:lnTo>
                    <a:pt x="756" y="796"/>
                  </a:lnTo>
                  <a:lnTo>
                    <a:pt x="792" y="836"/>
                  </a:lnTo>
                  <a:lnTo>
                    <a:pt x="830" y="874"/>
                  </a:lnTo>
                  <a:lnTo>
                    <a:pt x="870" y="912"/>
                  </a:lnTo>
                  <a:lnTo>
                    <a:pt x="912" y="946"/>
                  </a:lnTo>
                  <a:lnTo>
                    <a:pt x="912" y="946"/>
                  </a:lnTo>
                  <a:lnTo>
                    <a:pt x="958" y="978"/>
                  </a:lnTo>
                  <a:lnTo>
                    <a:pt x="1002" y="1010"/>
                  </a:lnTo>
                  <a:lnTo>
                    <a:pt x="1048" y="1038"/>
                  </a:lnTo>
                  <a:lnTo>
                    <a:pt x="1094" y="1068"/>
                  </a:lnTo>
                  <a:lnTo>
                    <a:pt x="1190" y="1122"/>
                  </a:lnTo>
                  <a:lnTo>
                    <a:pt x="1284" y="1176"/>
                  </a:lnTo>
                  <a:lnTo>
                    <a:pt x="1284" y="1176"/>
                  </a:lnTo>
                  <a:lnTo>
                    <a:pt x="1332" y="1204"/>
                  </a:lnTo>
                  <a:lnTo>
                    <a:pt x="1376" y="1236"/>
                  </a:lnTo>
                  <a:lnTo>
                    <a:pt x="1396" y="1254"/>
                  </a:lnTo>
                  <a:lnTo>
                    <a:pt x="1416" y="1272"/>
                  </a:lnTo>
                  <a:lnTo>
                    <a:pt x="1434" y="1292"/>
                  </a:lnTo>
                  <a:lnTo>
                    <a:pt x="1452" y="1310"/>
                  </a:lnTo>
                  <a:lnTo>
                    <a:pt x="1468" y="1332"/>
                  </a:lnTo>
                  <a:lnTo>
                    <a:pt x="1484" y="1352"/>
                  </a:lnTo>
                  <a:lnTo>
                    <a:pt x="1498" y="1374"/>
                  </a:lnTo>
                  <a:lnTo>
                    <a:pt x="1512" y="1398"/>
                  </a:lnTo>
                  <a:lnTo>
                    <a:pt x="1526" y="1422"/>
                  </a:lnTo>
                  <a:lnTo>
                    <a:pt x="1536" y="1446"/>
                  </a:lnTo>
                  <a:lnTo>
                    <a:pt x="1548" y="1472"/>
                  </a:lnTo>
                  <a:lnTo>
                    <a:pt x="1558" y="1498"/>
                  </a:lnTo>
                  <a:lnTo>
                    <a:pt x="1558" y="1498"/>
                  </a:lnTo>
                  <a:lnTo>
                    <a:pt x="1568" y="1532"/>
                  </a:lnTo>
                  <a:lnTo>
                    <a:pt x="1576" y="1566"/>
                  </a:lnTo>
                  <a:lnTo>
                    <a:pt x="1582" y="1600"/>
                  </a:lnTo>
                  <a:lnTo>
                    <a:pt x="1586" y="1634"/>
                  </a:lnTo>
                  <a:lnTo>
                    <a:pt x="1586" y="1668"/>
                  </a:lnTo>
                  <a:lnTo>
                    <a:pt x="1586" y="1704"/>
                  </a:lnTo>
                  <a:lnTo>
                    <a:pt x="1582" y="1740"/>
                  </a:lnTo>
                  <a:lnTo>
                    <a:pt x="1578" y="1774"/>
                  </a:lnTo>
                  <a:lnTo>
                    <a:pt x="1578" y="1774"/>
                  </a:lnTo>
                  <a:lnTo>
                    <a:pt x="1566" y="1824"/>
                  </a:lnTo>
                  <a:lnTo>
                    <a:pt x="1552" y="1872"/>
                  </a:lnTo>
                  <a:lnTo>
                    <a:pt x="1532" y="1918"/>
                  </a:lnTo>
                  <a:lnTo>
                    <a:pt x="1510" y="1962"/>
                  </a:lnTo>
                  <a:lnTo>
                    <a:pt x="1484" y="2002"/>
                  </a:lnTo>
                  <a:lnTo>
                    <a:pt x="1454" y="2042"/>
                  </a:lnTo>
                  <a:lnTo>
                    <a:pt x="1420" y="2078"/>
                  </a:lnTo>
                  <a:lnTo>
                    <a:pt x="1384" y="2112"/>
                  </a:lnTo>
                  <a:lnTo>
                    <a:pt x="1384" y="2112"/>
                  </a:lnTo>
                  <a:lnTo>
                    <a:pt x="1350" y="2138"/>
                  </a:lnTo>
                  <a:lnTo>
                    <a:pt x="1318" y="2162"/>
                  </a:lnTo>
                  <a:lnTo>
                    <a:pt x="1282" y="2182"/>
                  </a:lnTo>
                  <a:lnTo>
                    <a:pt x="1246" y="2200"/>
                  </a:lnTo>
                  <a:lnTo>
                    <a:pt x="1208" y="2214"/>
                  </a:lnTo>
                  <a:lnTo>
                    <a:pt x="1170" y="2226"/>
                  </a:lnTo>
                  <a:lnTo>
                    <a:pt x="1130" y="2236"/>
                  </a:lnTo>
                  <a:lnTo>
                    <a:pt x="1088" y="2242"/>
                  </a:lnTo>
                  <a:lnTo>
                    <a:pt x="1088" y="2242"/>
                  </a:lnTo>
                  <a:lnTo>
                    <a:pt x="1044" y="2246"/>
                  </a:lnTo>
                  <a:lnTo>
                    <a:pt x="998" y="2248"/>
                  </a:lnTo>
                  <a:lnTo>
                    <a:pt x="956" y="2244"/>
                  </a:lnTo>
                  <a:lnTo>
                    <a:pt x="912" y="2240"/>
                  </a:lnTo>
                  <a:lnTo>
                    <a:pt x="870" y="2230"/>
                  </a:lnTo>
                  <a:lnTo>
                    <a:pt x="828" y="2218"/>
                  </a:lnTo>
                  <a:lnTo>
                    <a:pt x="788" y="2202"/>
                  </a:lnTo>
                  <a:lnTo>
                    <a:pt x="746" y="2182"/>
                  </a:lnTo>
                  <a:lnTo>
                    <a:pt x="746" y="2182"/>
                  </a:lnTo>
                  <a:lnTo>
                    <a:pt x="696" y="2156"/>
                  </a:lnTo>
                  <a:lnTo>
                    <a:pt x="672" y="2142"/>
                  </a:lnTo>
                  <a:lnTo>
                    <a:pt x="650" y="2124"/>
                  </a:lnTo>
                  <a:lnTo>
                    <a:pt x="650" y="2124"/>
                  </a:lnTo>
                  <a:lnTo>
                    <a:pt x="626" y="2104"/>
                  </a:lnTo>
                  <a:lnTo>
                    <a:pt x="602" y="2082"/>
                  </a:lnTo>
                  <a:lnTo>
                    <a:pt x="580" y="2060"/>
                  </a:lnTo>
                  <a:lnTo>
                    <a:pt x="560" y="2036"/>
                  </a:lnTo>
                  <a:lnTo>
                    <a:pt x="540" y="2010"/>
                  </a:lnTo>
                  <a:lnTo>
                    <a:pt x="524" y="1984"/>
                  </a:lnTo>
                  <a:lnTo>
                    <a:pt x="508" y="1956"/>
                  </a:lnTo>
                  <a:lnTo>
                    <a:pt x="492" y="1928"/>
                  </a:lnTo>
                  <a:lnTo>
                    <a:pt x="492" y="1928"/>
                  </a:lnTo>
                  <a:lnTo>
                    <a:pt x="478" y="1898"/>
                  </a:lnTo>
                  <a:lnTo>
                    <a:pt x="466" y="1866"/>
                  </a:lnTo>
                  <a:lnTo>
                    <a:pt x="456" y="1836"/>
                  </a:lnTo>
                  <a:lnTo>
                    <a:pt x="448" y="1804"/>
                  </a:lnTo>
                  <a:lnTo>
                    <a:pt x="442" y="1772"/>
                  </a:lnTo>
                  <a:lnTo>
                    <a:pt x="436" y="1740"/>
                  </a:lnTo>
                  <a:lnTo>
                    <a:pt x="434" y="1706"/>
                  </a:lnTo>
                  <a:lnTo>
                    <a:pt x="432" y="1674"/>
                  </a:lnTo>
                  <a:lnTo>
                    <a:pt x="432" y="1674"/>
                  </a:lnTo>
                  <a:lnTo>
                    <a:pt x="432" y="1542"/>
                  </a:lnTo>
                  <a:lnTo>
                    <a:pt x="432" y="1410"/>
                  </a:lnTo>
                  <a:lnTo>
                    <a:pt x="432" y="1410"/>
                  </a:lnTo>
                  <a:lnTo>
                    <a:pt x="430" y="1386"/>
                  </a:lnTo>
                  <a:lnTo>
                    <a:pt x="428" y="1374"/>
                  </a:lnTo>
                  <a:lnTo>
                    <a:pt x="422" y="1364"/>
                  </a:lnTo>
                  <a:lnTo>
                    <a:pt x="422" y="1364"/>
                  </a:lnTo>
                  <a:lnTo>
                    <a:pt x="422" y="1316"/>
                  </a:lnTo>
                  <a:lnTo>
                    <a:pt x="420" y="1268"/>
                  </a:lnTo>
                  <a:lnTo>
                    <a:pt x="414" y="1222"/>
                  </a:lnTo>
                  <a:lnTo>
                    <a:pt x="408" y="1176"/>
                  </a:lnTo>
                  <a:lnTo>
                    <a:pt x="398" y="1132"/>
                  </a:lnTo>
                  <a:lnTo>
                    <a:pt x="388" y="1090"/>
                  </a:lnTo>
                  <a:lnTo>
                    <a:pt x="374" y="1046"/>
                  </a:lnTo>
                  <a:lnTo>
                    <a:pt x="356" y="1006"/>
                  </a:lnTo>
                  <a:lnTo>
                    <a:pt x="338" y="966"/>
                  </a:lnTo>
                  <a:lnTo>
                    <a:pt x="316" y="926"/>
                  </a:lnTo>
                  <a:lnTo>
                    <a:pt x="294" y="890"/>
                  </a:lnTo>
                  <a:lnTo>
                    <a:pt x="266" y="852"/>
                  </a:lnTo>
                  <a:lnTo>
                    <a:pt x="238" y="818"/>
                  </a:lnTo>
                  <a:lnTo>
                    <a:pt x="206" y="784"/>
                  </a:lnTo>
                  <a:lnTo>
                    <a:pt x="172" y="750"/>
                  </a:lnTo>
                  <a:lnTo>
                    <a:pt x="134" y="718"/>
                  </a:lnTo>
                  <a:lnTo>
                    <a:pt x="134" y="718"/>
                  </a:lnTo>
                  <a:lnTo>
                    <a:pt x="82" y="678"/>
                  </a:lnTo>
                  <a:lnTo>
                    <a:pt x="28" y="640"/>
                  </a:lnTo>
                  <a:lnTo>
                    <a:pt x="28" y="640"/>
                  </a:lnTo>
                  <a:lnTo>
                    <a:pt x="14" y="630"/>
                  </a:lnTo>
                  <a:lnTo>
                    <a:pt x="6" y="624"/>
                  </a:lnTo>
                  <a:lnTo>
                    <a:pt x="0" y="618"/>
                  </a:lnTo>
                  <a:lnTo>
                    <a:pt x="0" y="618"/>
                  </a:lnTo>
                  <a:lnTo>
                    <a:pt x="2" y="612"/>
                  </a:lnTo>
                  <a:lnTo>
                    <a:pt x="4" y="606"/>
                  </a:lnTo>
                  <a:lnTo>
                    <a:pt x="10" y="600"/>
                  </a:lnTo>
                  <a:lnTo>
                    <a:pt x="28" y="590"/>
                  </a:lnTo>
                  <a:lnTo>
                    <a:pt x="28" y="590"/>
                  </a:lnTo>
                  <a:lnTo>
                    <a:pt x="62" y="566"/>
                  </a:lnTo>
                  <a:lnTo>
                    <a:pt x="98" y="546"/>
                  </a:lnTo>
                  <a:lnTo>
                    <a:pt x="170" y="504"/>
                  </a:lnTo>
                  <a:lnTo>
                    <a:pt x="242" y="464"/>
                  </a:lnTo>
                  <a:lnTo>
                    <a:pt x="278" y="44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38" y="400"/>
                  </a:lnTo>
                  <a:lnTo>
                    <a:pt x="362" y="382"/>
                  </a:lnTo>
                  <a:lnTo>
                    <a:pt x="386" y="362"/>
                  </a:lnTo>
                  <a:lnTo>
                    <a:pt x="406" y="340"/>
                  </a:lnTo>
                  <a:lnTo>
                    <a:pt x="428" y="318"/>
                  </a:lnTo>
                  <a:lnTo>
                    <a:pt x="446" y="296"/>
                  </a:lnTo>
                  <a:lnTo>
                    <a:pt x="464" y="272"/>
                  </a:lnTo>
                  <a:lnTo>
                    <a:pt x="480" y="248"/>
                  </a:lnTo>
                  <a:lnTo>
                    <a:pt x="494" y="222"/>
                  </a:lnTo>
                  <a:lnTo>
                    <a:pt x="508" y="196"/>
                  </a:lnTo>
                  <a:lnTo>
                    <a:pt x="520" y="170"/>
                  </a:lnTo>
                  <a:lnTo>
                    <a:pt x="530" y="142"/>
                  </a:lnTo>
                  <a:lnTo>
                    <a:pt x="540" y="114"/>
                  </a:lnTo>
                  <a:lnTo>
                    <a:pt x="548" y="84"/>
                  </a:lnTo>
                  <a:lnTo>
                    <a:pt x="554" y="54"/>
                  </a:lnTo>
                  <a:lnTo>
                    <a:pt x="558" y="22"/>
                  </a:lnTo>
                  <a:lnTo>
                    <a:pt x="558" y="22"/>
                  </a:lnTo>
                  <a:lnTo>
                    <a:pt x="560" y="8"/>
                  </a:lnTo>
                  <a:lnTo>
                    <a:pt x="560" y="4"/>
                  </a:lnTo>
                  <a:lnTo>
                    <a:pt x="562" y="2"/>
                  </a:lnTo>
                  <a:lnTo>
                    <a:pt x="566" y="0"/>
                  </a:lnTo>
                  <a:lnTo>
                    <a:pt x="570" y="0"/>
                  </a:lnTo>
                  <a:lnTo>
                    <a:pt x="570" y="0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7"/>
            <p:cNvSpPr/>
            <p:nvPr/>
          </p:nvSpPr>
          <p:spPr bwMode="auto">
            <a:xfrm>
              <a:off x="990737" y="3900821"/>
              <a:ext cx="2981286" cy="1536057"/>
            </a:xfrm>
            <a:custGeom>
              <a:avLst/>
              <a:gdLst>
                <a:gd name="T0" fmla="*/ 2012 w 2232"/>
                <a:gd name="T1" fmla="*/ 236 h 1150"/>
                <a:gd name="T2" fmla="*/ 2022 w 2232"/>
                <a:gd name="T3" fmla="*/ 246 h 1150"/>
                <a:gd name="T4" fmla="*/ 2022 w 2232"/>
                <a:gd name="T5" fmla="*/ 264 h 1150"/>
                <a:gd name="T6" fmla="*/ 2022 w 2232"/>
                <a:gd name="T7" fmla="*/ 546 h 1150"/>
                <a:gd name="T8" fmla="*/ 2030 w 2232"/>
                <a:gd name="T9" fmla="*/ 634 h 1150"/>
                <a:gd name="T10" fmla="*/ 2050 w 2232"/>
                <a:gd name="T11" fmla="*/ 718 h 1150"/>
                <a:gd name="T12" fmla="*/ 2080 w 2232"/>
                <a:gd name="T13" fmla="*/ 798 h 1150"/>
                <a:gd name="T14" fmla="*/ 2124 w 2232"/>
                <a:gd name="T15" fmla="*/ 872 h 1150"/>
                <a:gd name="T16" fmla="*/ 2178 w 2232"/>
                <a:gd name="T17" fmla="*/ 940 h 1150"/>
                <a:gd name="T18" fmla="*/ 2218 w 2232"/>
                <a:gd name="T19" fmla="*/ 980 h 1150"/>
                <a:gd name="T20" fmla="*/ 2232 w 2232"/>
                <a:gd name="T21" fmla="*/ 1000 h 1150"/>
                <a:gd name="T22" fmla="*/ 1984 w 2232"/>
                <a:gd name="T23" fmla="*/ 872 h 1150"/>
                <a:gd name="T24" fmla="*/ 1898 w 2232"/>
                <a:gd name="T25" fmla="*/ 836 h 1150"/>
                <a:gd name="T26" fmla="*/ 1784 w 2232"/>
                <a:gd name="T27" fmla="*/ 800 h 1150"/>
                <a:gd name="T28" fmla="*/ 1672 w 2232"/>
                <a:gd name="T29" fmla="*/ 780 h 1150"/>
                <a:gd name="T30" fmla="*/ 1560 w 2232"/>
                <a:gd name="T31" fmla="*/ 776 h 1150"/>
                <a:gd name="T32" fmla="*/ 1448 w 2232"/>
                <a:gd name="T33" fmla="*/ 790 h 1150"/>
                <a:gd name="T34" fmla="*/ 1334 w 2232"/>
                <a:gd name="T35" fmla="*/ 822 h 1150"/>
                <a:gd name="T36" fmla="*/ 1242 w 2232"/>
                <a:gd name="T37" fmla="*/ 860 h 1150"/>
                <a:gd name="T38" fmla="*/ 1082 w 2232"/>
                <a:gd name="T39" fmla="*/ 942 h 1150"/>
                <a:gd name="T40" fmla="*/ 876 w 2232"/>
                <a:gd name="T41" fmla="*/ 1062 h 1150"/>
                <a:gd name="T42" fmla="*/ 732 w 2232"/>
                <a:gd name="T43" fmla="*/ 1126 h 1150"/>
                <a:gd name="T44" fmla="*/ 584 w 2232"/>
                <a:gd name="T45" fmla="*/ 1150 h 1150"/>
                <a:gd name="T46" fmla="*/ 438 w 2232"/>
                <a:gd name="T47" fmla="*/ 1134 h 1150"/>
                <a:gd name="T48" fmla="*/ 300 w 2232"/>
                <a:gd name="T49" fmla="*/ 1080 h 1150"/>
                <a:gd name="T50" fmla="*/ 176 w 2232"/>
                <a:gd name="T51" fmla="*/ 988 h 1150"/>
                <a:gd name="T52" fmla="*/ 118 w 2232"/>
                <a:gd name="T53" fmla="*/ 924 h 1150"/>
                <a:gd name="T54" fmla="*/ 66 w 2232"/>
                <a:gd name="T55" fmla="*/ 846 h 1150"/>
                <a:gd name="T56" fmla="*/ 30 w 2232"/>
                <a:gd name="T57" fmla="*/ 764 h 1150"/>
                <a:gd name="T58" fmla="*/ 8 w 2232"/>
                <a:gd name="T59" fmla="*/ 678 h 1150"/>
                <a:gd name="T60" fmla="*/ 0 w 2232"/>
                <a:gd name="T61" fmla="*/ 586 h 1150"/>
                <a:gd name="T62" fmla="*/ 8 w 2232"/>
                <a:gd name="T63" fmla="*/ 490 h 1150"/>
                <a:gd name="T64" fmla="*/ 26 w 2232"/>
                <a:gd name="T65" fmla="*/ 416 h 1150"/>
                <a:gd name="T66" fmla="*/ 66 w 2232"/>
                <a:gd name="T67" fmla="*/ 316 h 1150"/>
                <a:gd name="T68" fmla="*/ 122 w 2232"/>
                <a:gd name="T69" fmla="*/ 228 h 1150"/>
                <a:gd name="T70" fmla="*/ 194 w 2232"/>
                <a:gd name="T71" fmla="*/ 152 h 1150"/>
                <a:gd name="T72" fmla="*/ 282 w 2232"/>
                <a:gd name="T73" fmla="*/ 88 h 1150"/>
                <a:gd name="T74" fmla="*/ 348 w 2232"/>
                <a:gd name="T75" fmla="*/ 52 h 1150"/>
                <a:gd name="T76" fmla="*/ 408 w 2232"/>
                <a:gd name="T77" fmla="*/ 26 h 1150"/>
                <a:gd name="T78" fmla="*/ 482 w 2232"/>
                <a:gd name="T79" fmla="*/ 8 h 1150"/>
                <a:gd name="T80" fmla="*/ 586 w 2232"/>
                <a:gd name="T81" fmla="*/ 0 h 1150"/>
                <a:gd name="T82" fmla="*/ 684 w 2232"/>
                <a:gd name="T83" fmla="*/ 8 h 1150"/>
                <a:gd name="T84" fmla="*/ 780 w 2232"/>
                <a:gd name="T85" fmla="*/ 34 h 1150"/>
                <a:gd name="T86" fmla="*/ 838 w 2232"/>
                <a:gd name="T87" fmla="*/ 62 h 1150"/>
                <a:gd name="T88" fmla="*/ 1152 w 2232"/>
                <a:gd name="T89" fmla="*/ 236 h 1150"/>
                <a:gd name="T90" fmla="*/ 1314 w 2232"/>
                <a:gd name="T91" fmla="*/ 302 h 1150"/>
                <a:gd name="T92" fmla="*/ 1484 w 2232"/>
                <a:gd name="T93" fmla="*/ 344 h 1150"/>
                <a:gd name="T94" fmla="*/ 1572 w 2232"/>
                <a:gd name="T95" fmla="*/ 348 h 1150"/>
                <a:gd name="T96" fmla="*/ 1642 w 2232"/>
                <a:gd name="T97" fmla="*/ 346 h 1150"/>
                <a:gd name="T98" fmla="*/ 1760 w 2232"/>
                <a:gd name="T99" fmla="*/ 324 h 1150"/>
                <a:gd name="T100" fmla="*/ 1874 w 2232"/>
                <a:gd name="T101" fmla="*/ 286 h 1150"/>
                <a:gd name="T102" fmla="*/ 1956 w 2232"/>
                <a:gd name="T103" fmla="*/ 248 h 1150"/>
                <a:gd name="T104" fmla="*/ 2006 w 2232"/>
                <a:gd name="T105" fmla="*/ 236 h 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32" h="1150">
                  <a:moveTo>
                    <a:pt x="2006" y="236"/>
                  </a:moveTo>
                  <a:lnTo>
                    <a:pt x="2006" y="236"/>
                  </a:lnTo>
                  <a:lnTo>
                    <a:pt x="2012" y="236"/>
                  </a:lnTo>
                  <a:lnTo>
                    <a:pt x="2018" y="238"/>
                  </a:lnTo>
                  <a:lnTo>
                    <a:pt x="2020" y="242"/>
                  </a:lnTo>
                  <a:lnTo>
                    <a:pt x="2022" y="246"/>
                  </a:lnTo>
                  <a:lnTo>
                    <a:pt x="2022" y="254"/>
                  </a:lnTo>
                  <a:lnTo>
                    <a:pt x="2022" y="264"/>
                  </a:lnTo>
                  <a:lnTo>
                    <a:pt x="2022" y="264"/>
                  </a:lnTo>
                  <a:lnTo>
                    <a:pt x="2022" y="404"/>
                  </a:lnTo>
                  <a:lnTo>
                    <a:pt x="2022" y="546"/>
                  </a:lnTo>
                  <a:lnTo>
                    <a:pt x="2022" y="546"/>
                  </a:lnTo>
                  <a:lnTo>
                    <a:pt x="2024" y="576"/>
                  </a:lnTo>
                  <a:lnTo>
                    <a:pt x="2026" y="606"/>
                  </a:lnTo>
                  <a:lnTo>
                    <a:pt x="2030" y="634"/>
                  </a:lnTo>
                  <a:lnTo>
                    <a:pt x="2036" y="662"/>
                  </a:lnTo>
                  <a:lnTo>
                    <a:pt x="2042" y="690"/>
                  </a:lnTo>
                  <a:lnTo>
                    <a:pt x="2050" y="718"/>
                  </a:lnTo>
                  <a:lnTo>
                    <a:pt x="2058" y="746"/>
                  </a:lnTo>
                  <a:lnTo>
                    <a:pt x="2068" y="772"/>
                  </a:lnTo>
                  <a:lnTo>
                    <a:pt x="2080" y="798"/>
                  </a:lnTo>
                  <a:lnTo>
                    <a:pt x="2094" y="822"/>
                  </a:lnTo>
                  <a:lnTo>
                    <a:pt x="2108" y="848"/>
                  </a:lnTo>
                  <a:lnTo>
                    <a:pt x="2124" y="872"/>
                  </a:lnTo>
                  <a:lnTo>
                    <a:pt x="2140" y="896"/>
                  </a:lnTo>
                  <a:lnTo>
                    <a:pt x="2158" y="918"/>
                  </a:lnTo>
                  <a:lnTo>
                    <a:pt x="2178" y="940"/>
                  </a:lnTo>
                  <a:lnTo>
                    <a:pt x="2200" y="962"/>
                  </a:lnTo>
                  <a:lnTo>
                    <a:pt x="2200" y="962"/>
                  </a:lnTo>
                  <a:lnTo>
                    <a:pt x="2218" y="980"/>
                  </a:lnTo>
                  <a:lnTo>
                    <a:pt x="2226" y="988"/>
                  </a:lnTo>
                  <a:lnTo>
                    <a:pt x="2232" y="1000"/>
                  </a:lnTo>
                  <a:lnTo>
                    <a:pt x="2232" y="1000"/>
                  </a:lnTo>
                  <a:lnTo>
                    <a:pt x="2150" y="956"/>
                  </a:lnTo>
                  <a:lnTo>
                    <a:pt x="2066" y="914"/>
                  </a:lnTo>
                  <a:lnTo>
                    <a:pt x="1984" y="872"/>
                  </a:lnTo>
                  <a:lnTo>
                    <a:pt x="1940" y="854"/>
                  </a:lnTo>
                  <a:lnTo>
                    <a:pt x="1898" y="836"/>
                  </a:lnTo>
                  <a:lnTo>
                    <a:pt x="1898" y="836"/>
                  </a:lnTo>
                  <a:lnTo>
                    <a:pt x="1860" y="822"/>
                  </a:lnTo>
                  <a:lnTo>
                    <a:pt x="1822" y="810"/>
                  </a:lnTo>
                  <a:lnTo>
                    <a:pt x="1784" y="800"/>
                  </a:lnTo>
                  <a:lnTo>
                    <a:pt x="1748" y="790"/>
                  </a:lnTo>
                  <a:lnTo>
                    <a:pt x="1710" y="784"/>
                  </a:lnTo>
                  <a:lnTo>
                    <a:pt x="1672" y="780"/>
                  </a:lnTo>
                  <a:lnTo>
                    <a:pt x="1634" y="776"/>
                  </a:lnTo>
                  <a:lnTo>
                    <a:pt x="1598" y="776"/>
                  </a:lnTo>
                  <a:lnTo>
                    <a:pt x="1560" y="776"/>
                  </a:lnTo>
                  <a:lnTo>
                    <a:pt x="1522" y="780"/>
                  </a:lnTo>
                  <a:lnTo>
                    <a:pt x="1484" y="784"/>
                  </a:lnTo>
                  <a:lnTo>
                    <a:pt x="1448" y="790"/>
                  </a:lnTo>
                  <a:lnTo>
                    <a:pt x="1410" y="800"/>
                  </a:lnTo>
                  <a:lnTo>
                    <a:pt x="1372" y="810"/>
                  </a:lnTo>
                  <a:lnTo>
                    <a:pt x="1334" y="822"/>
                  </a:lnTo>
                  <a:lnTo>
                    <a:pt x="1298" y="836"/>
                  </a:lnTo>
                  <a:lnTo>
                    <a:pt x="1298" y="836"/>
                  </a:lnTo>
                  <a:lnTo>
                    <a:pt x="1242" y="860"/>
                  </a:lnTo>
                  <a:lnTo>
                    <a:pt x="1188" y="886"/>
                  </a:lnTo>
                  <a:lnTo>
                    <a:pt x="1136" y="912"/>
                  </a:lnTo>
                  <a:lnTo>
                    <a:pt x="1082" y="942"/>
                  </a:lnTo>
                  <a:lnTo>
                    <a:pt x="980" y="1000"/>
                  </a:lnTo>
                  <a:lnTo>
                    <a:pt x="876" y="1062"/>
                  </a:lnTo>
                  <a:lnTo>
                    <a:pt x="876" y="1062"/>
                  </a:lnTo>
                  <a:lnTo>
                    <a:pt x="830" y="1088"/>
                  </a:lnTo>
                  <a:lnTo>
                    <a:pt x="782" y="1108"/>
                  </a:lnTo>
                  <a:lnTo>
                    <a:pt x="732" y="1126"/>
                  </a:lnTo>
                  <a:lnTo>
                    <a:pt x="684" y="1138"/>
                  </a:lnTo>
                  <a:lnTo>
                    <a:pt x="634" y="1146"/>
                  </a:lnTo>
                  <a:lnTo>
                    <a:pt x="584" y="1150"/>
                  </a:lnTo>
                  <a:lnTo>
                    <a:pt x="534" y="1148"/>
                  </a:lnTo>
                  <a:lnTo>
                    <a:pt x="486" y="1144"/>
                  </a:lnTo>
                  <a:lnTo>
                    <a:pt x="438" y="1134"/>
                  </a:lnTo>
                  <a:lnTo>
                    <a:pt x="390" y="1120"/>
                  </a:lnTo>
                  <a:lnTo>
                    <a:pt x="344" y="1102"/>
                  </a:lnTo>
                  <a:lnTo>
                    <a:pt x="300" y="1080"/>
                  </a:lnTo>
                  <a:lnTo>
                    <a:pt x="256" y="1054"/>
                  </a:lnTo>
                  <a:lnTo>
                    <a:pt x="216" y="1022"/>
                  </a:lnTo>
                  <a:lnTo>
                    <a:pt x="176" y="988"/>
                  </a:lnTo>
                  <a:lnTo>
                    <a:pt x="138" y="950"/>
                  </a:lnTo>
                  <a:lnTo>
                    <a:pt x="138" y="950"/>
                  </a:lnTo>
                  <a:lnTo>
                    <a:pt x="118" y="924"/>
                  </a:lnTo>
                  <a:lnTo>
                    <a:pt x="100" y="900"/>
                  </a:lnTo>
                  <a:lnTo>
                    <a:pt x="82" y="874"/>
                  </a:lnTo>
                  <a:lnTo>
                    <a:pt x="66" y="846"/>
                  </a:lnTo>
                  <a:lnTo>
                    <a:pt x="52" y="820"/>
                  </a:lnTo>
                  <a:lnTo>
                    <a:pt x="40" y="792"/>
                  </a:lnTo>
                  <a:lnTo>
                    <a:pt x="30" y="764"/>
                  </a:lnTo>
                  <a:lnTo>
                    <a:pt x="20" y="736"/>
                  </a:lnTo>
                  <a:lnTo>
                    <a:pt x="12" y="706"/>
                  </a:lnTo>
                  <a:lnTo>
                    <a:pt x="8" y="678"/>
                  </a:lnTo>
                  <a:lnTo>
                    <a:pt x="4" y="648"/>
                  </a:lnTo>
                  <a:lnTo>
                    <a:pt x="0" y="616"/>
                  </a:lnTo>
                  <a:lnTo>
                    <a:pt x="0" y="586"/>
                  </a:lnTo>
                  <a:lnTo>
                    <a:pt x="2" y="554"/>
                  </a:lnTo>
                  <a:lnTo>
                    <a:pt x="4" y="522"/>
                  </a:lnTo>
                  <a:lnTo>
                    <a:pt x="8" y="490"/>
                  </a:lnTo>
                  <a:lnTo>
                    <a:pt x="8" y="490"/>
                  </a:lnTo>
                  <a:lnTo>
                    <a:pt x="16" y="452"/>
                  </a:lnTo>
                  <a:lnTo>
                    <a:pt x="26" y="416"/>
                  </a:lnTo>
                  <a:lnTo>
                    <a:pt x="36" y="380"/>
                  </a:lnTo>
                  <a:lnTo>
                    <a:pt x="50" y="348"/>
                  </a:lnTo>
                  <a:lnTo>
                    <a:pt x="66" y="316"/>
                  </a:lnTo>
                  <a:lnTo>
                    <a:pt x="82" y="284"/>
                  </a:lnTo>
                  <a:lnTo>
                    <a:pt x="102" y="256"/>
                  </a:lnTo>
                  <a:lnTo>
                    <a:pt x="122" y="228"/>
                  </a:lnTo>
                  <a:lnTo>
                    <a:pt x="144" y="200"/>
                  </a:lnTo>
                  <a:lnTo>
                    <a:pt x="168" y="176"/>
                  </a:lnTo>
                  <a:lnTo>
                    <a:pt x="194" y="152"/>
                  </a:lnTo>
                  <a:lnTo>
                    <a:pt x="222" y="130"/>
                  </a:lnTo>
                  <a:lnTo>
                    <a:pt x="252" y="108"/>
                  </a:lnTo>
                  <a:lnTo>
                    <a:pt x="282" y="88"/>
                  </a:lnTo>
                  <a:lnTo>
                    <a:pt x="314" y="68"/>
                  </a:lnTo>
                  <a:lnTo>
                    <a:pt x="348" y="52"/>
                  </a:lnTo>
                  <a:lnTo>
                    <a:pt x="348" y="52"/>
                  </a:lnTo>
                  <a:lnTo>
                    <a:pt x="384" y="34"/>
                  </a:lnTo>
                  <a:lnTo>
                    <a:pt x="384" y="34"/>
                  </a:lnTo>
                  <a:lnTo>
                    <a:pt x="408" y="26"/>
                  </a:lnTo>
                  <a:lnTo>
                    <a:pt x="432" y="18"/>
                  </a:lnTo>
                  <a:lnTo>
                    <a:pt x="458" y="12"/>
                  </a:lnTo>
                  <a:lnTo>
                    <a:pt x="482" y="8"/>
                  </a:lnTo>
                  <a:lnTo>
                    <a:pt x="534" y="2"/>
                  </a:lnTo>
                  <a:lnTo>
                    <a:pt x="586" y="0"/>
                  </a:lnTo>
                  <a:lnTo>
                    <a:pt x="586" y="0"/>
                  </a:lnTo>
                  <a:lnTo>
                    <a:pt x="618" y="0"/>
                  </a:lnTo>
                  <a:lnTo>
                    <a:pt x="652" y="4"/>
                  </a:lnTo>
                  <a:lnTo>
                    <a:pt x="684" y="8"/>
                  </a:lnTo>
                  <a:lnTo>
                    <a:pt x="716" y="16"/>
                  </a:lnTo>
                  <a:lnTo>
                    <a:pt x="748" y="24"/>
                  </a:lnTo>
                  <a:lnTo>
                    <a:pt x="780" y="34"/>
                  </a:lnTo>
                  <a:lnTo>
                    <a:pt x="810" y="48"/>
                  </a:lnTo>
                  <a:lnTo>
                    <a:pt x="838" y="62"/>
                  </a:lnTo>
                  <a:lnTo>
                    <a:pt x="838" y="62"/>
                  </a:lnTo>
                  <a:lnTo>
                    <a:pt x="994" y="150"/>
                  </a:lnTo>
                  <a:lnTo>
                    <a:pt x="1152" y="236"/>
                  </a:lnTo>
                  <a:lnTo>
                    <a:pt x="1152" y="236"/>
                  </a:lnTo>
                  <a:lnTo>
                    <a:pt x="1204" y="260"/>
                  </a:lnTo>
                  <a:lnTo>
                    <a:pt x="1260" y="282"/>
                  </a:lnTo>
                  <a:lnTo>
                    <a:pt x="1314" y="302"/>
                  </a:lnTo>
                  <a:lnTo>
                    <a:pt x="1370" y="320"/>
                  </a:lnTo>
                  <a:lnTo>
                    <a:pt x="1426" y="334"/>
                  </a:lnTo>
                  <a:lnTo>
                    <a:pt x="1484" y="344"/>
                  </a:lnTo>
                  <a:lnTo>
                    <a:pt x="1512" y="346"/>
                  </a:lnTo>
                  <a:lnTo>
                    <a:pt x="1542" y="348"/>
                  </a:lnTo>
                  <a:lnTo>
                    <a:pt x="1572" y="348"/>
                  </a:lnTo>
                  <a:lnTo>
                    <a:pt x="1602" y="348"/>
                  </a:lnTo>
                  <a:lnTo>
                    <a:pt x="1602" y="348"/>
                  </a:lnTo>
                  <a:lnTo>
                    <a:pt x="1642" y="346"/>
                  </a:lnTo>
                  <a:lnTo>
                    <a:pt x="1682" y="340"/>
                  </a:lnTo>
                  <a:lnTo>
                    <a:pt x="1722" y="332"/>
                  </a:lnTo>
                  <a:lnTo>
                    <a:pt x="1760" y="324"/>
                  </a:lnTo>
                  <a:lnTo>
                    <a:pt x="1798" y="314"/>
                  </a:lnTo>
                  <a:lnTo>
                    <a:pt x="1836" y="300"/>
                  </a:lnTo>
                  <a:lnTo>
                    <a:pt x="1874" y="286"/>
                  </a:lnTo>
                  <a:lnTo>
                    <a:pt x="1912" y="270"/>
                  </a:lnTo>
                  <a:lnTo>
                    <a:pt x="1912" y="270"/>
                  </a:lnTo>
                  <a:lnTo>
                    <a:pt x="1956" y="248"/>
                  </a:lnTo>
                  <a:lnTo>
                    <a:pt x="1980" y="240"/>
                  </a:lnTo>
                  <a:lnTo>
                    <a:pt x="1992" y="238"/>
                  </a:lnTo>
                  <a:lnTo>
                    <a:pt x="2006" y="236"/>
                  </a:lnTo>
                  <a:lnTo>
                    <a:pt x="2006" y="236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8"/>
            <p:cNvSpPr/>
            <p:nvPr/>
          </p:nvSpPr>
          <p:spPr bwMode="auto">
            <a:xfrm>
              <a:off x="1503647" y="1574029"/>
              <a:ext cx="2364192" cy="2650032"/>
            </a:xfrm>
            <a:custGeom>
              <a:avLst/>
              <a:gdLst>
                <a:gd name="T0" fmla="*/ 686 w 1770"/>
                <a:gd name="T1" fmla="*/ 1942 h 1984"/>
                <a:gd name="T2" fmla="*/ 454 w 1770"/>
                <a:gd name="T3" fmla="*/ 1814 h 1984"/>
                <a:gd name="T4" fmla="*/ 338 w 1770"/>
                <a:gd name="T5" fmla="*/ 1766 h 1984"/>
                <a:gd name="T6" fmla="*/ 214 w 1770"/>
                <a:gd name="T7" fmla="*/ 1750 h 1984"/>
                <a:gd name="T8" fmla="*/ 128 w 1770"/>
                <a:gd name="T9" fmla="*/ 1754 h 1984"/>
                <a:gd name="T10" fmla="*/ 16 w 1770"/>
                <a:gd name="T11" fmla="*/ 1778 h 1984"/>
                <a:gd name="T12" fmla="*/ 4 w 1770"/>
                <a:gd name="T13" fmla="*/ 1778 h 1984"/>
                <a:gd name="T14" fmla="*/ 84 w 1770"/>
                <a:gd name="T15" fmla="*/ 1726 h 1984"/>
                <a:gd name="T16" fmla="*/ 286 w 1770"/>
                <a:gd name="T17" fmla="*/ 1592 h 1984"/>
                <a:gd name="T18" fmla="*/ 354 w 1770"/>
                <a:gd name="T19" fmla="*/ 1536 h 1984"/>
                <a:gd name="T20" fmla="*/ 434 w 1770"/>
                <a:gd name="T21" fmla="*/ 1456 h 1984"/>
                <a:gd name="T22" fmla="*/ 500 w 1770"/>
                <a:gd name="T23" fmla="*/ 1366 h 1984"/>
                <a:gd name="T24" fmla="*/ 552 w 1770"/>
                <a:gd name="T25" fmla="*/ 1268 h 1984"/>
                <a:gd name="T26" fmla="*/ 588 w 1770"/>
                <a:gd name="T27" fmla="*/ 1162 h 1984"/>
                <a:gd name="T28" fmla="*/ 612 w 1770"/>
                <a:gd name="T29" fmla="*/ 1048 h 1984"/>
                <a:gd name="T30" fmla="*/ 624 w 1770"/>
                <a:gd name="T31" fmla="*/ 938 h 1984"/>
                <a:gd name="T32" fmla="*/ 632 w 1770"/>
                <a:gd name="T33" fmla="*/ 714 h 1984"/>
                <a:gd name="T34" fmla="*/ 630 w 1770"/>
                <a:gd name="T35" fmla="*/ 550 h 1984"/>
                <a:gd name="T36" fmla="*/ 656 w 1770"/>
                <a:gd name="T37" fmla="*/ 402 h 1984"/>
                <a:gd name="T38" fmla="*/ 718 w 1770"/>
                <a:gd name="T39" fmla="*/ 266 h 1984"/>
                <a:gd name="T40" fmla="*/ 766 w 1770"/>
                <a:gd name="T41" fmla="*/ 198 h 1984"/>
                <a:gd name="T42" fmla="*/ 830 w 1770"/>
                <a:gd name="T43" fmla="*/ 134 h 1984"/>
                <a:gd name="T44" fmla="*/ 902 w 1770"/>
                <a:gd name="T45" fmla="*/ 82 h 1984"/>
                <a:gd name="T46" fmla="*/ 980 w 1770"/>
                <a:gd name="T47" fmla="*/ 44 h 1984"/>
                <a:gd name="T48" fmla="*/ 1062 w 1770"/>
                <a:gd name="T49" fmla="*/ 16 h 1984"/>
                <a:gd name="T50" fmla="*/ 1148 w 1770"/>
                <a:gd name="T51" fmla="*/ 2 h 1984"/>
                <a:gd name="T52" fmla="*/ 1234 w 1770"/>
                <a:gd name="T53" fmla="*/ 0 h 1984"/>
                <a:gd name="T54" fmla="*/ 1320 w 1770"/>
                <a:gd name="T55" fmla="*/ 12 h 1984"/>
                <a:gd name="T56" fmla="*/ 1404 w 1770"/>
                <a:gd name="T57" fmla="*/ 36 h 1984"/>
                <a:gd name="T58" fmla="*/ 1484 w 1770"/>
                <a:gd name="T59" fmla="*/ 74 h 1984"/>
                <a:gd name="T60" fmla="*/ 1558 w 1770"/>
                <a:gd name="T61" fmla="*/ 126 h 1984"/>
                <a:gd name="T62" fmla="*/ 1606 w 1770"/>
                <a:gd name="T63" fmla="*/ 170 h 1984"/>
                <a:gd name="T64" fmla="*/ 1670 w 1770"/>
                <a:gd name="T65" fmla="*/ 246 h 1984"/>
                <a:gd name="T66" fmla="*/ 1718 w 1770"/>
                <a:gd name="T67" fmla="*/ 330 h 1984"/>
                <a:gd name="T68" fmla="*/ 1750 w 1770"/>
                <a:gd name="T69" fmla="*/ 420 h 1984"/>
                <a:gd name="T70" fmla="*/ 1768 w 1770"/>
                <a:gd name="T71" fmla="*/ 516 h 1984"/>
                <a:gd name="T72" fmla="*/ 1768 w 1770"/>
                <a:gd name="T73" fmla="*/ 618 h 1984"/>
                <a:gd name="T74" fmla="*/ 1750 w 1770"/>
                <a:gd name="T75" fmla="*/ 714 h 1984"/>
                <a:gd name="T76" fmla="*/ 1718 w 1770"/>
                <a:gd name="T77" fmla="*/ 806 h 1984"/>
                <a:gd name="T78" fmla="*/ 1668 w 1770"/>
                <a:gd name="T79" fmla="*/ 894 h 1984"/>
                <a:gd name="T80" fmla="*/ 1570 w 1770"/>
                <a:gd name="T81" fmla="*/ 1002 h 1984"/>
                <a:gd name="T82" fmla="*/ 1446 w 1770"/>
                <a:gd name="T83" fmla="*/ 1086 h 1984"/>
                <a:gd name="T84" fmla="*/ 1322 w 1770"/>
                <a:gd name="T85" fmla="*/ 1156 h 1984"/>
                <a:gd name="T86" fmla="*/ 1200 w 1770"/>
                <a:gd name="T87" fmla="*/ 1234 h 1984"/>
                <a:gd name="T88" fmla="*/ 1174 w 1770"/>
                <a:gd name="T89" fmla="*/ 1260 h 1984"/>
                <a:gd name="T90" fmla="*/ 1054 w 1770"/>
                <a:gd name="T91" fmla="*/ 1350 h 1984"/>
                <a:gd name="T92" fmla="*/ 974 w 1770"/>
                <a:gd name="T93" fmla="*/ 1428 h 1984"/>
                <a:gd name="T94" fmla="*/ 928 w 1770"/>
                <a:gd name="T95" fmla="*/ 1484 h 1984"/>
                <a:gd name="T96" fmla="*/ 870 w 1770"/>
                <a:gd name="T97" fmla="*/ 1574 h 1984"/>
                <a:gd name="T98" fmla="*/ 828 w 1770"/>
                <a:gd name="T99" fmla="*/ 1672 h 1984"/>
                <a:gd name="T100" fmla="*/ 802 w 1770"/>
                <a:gd name="T101" fmla="*/ 1764 h 1984"/>
                <a:gd name="T102" fmla="*/ 774 w 1770"/>
                <a:gd name="T103" fmla="*/ 1940 h 1984"/>
                <a:gd name="T104" fmla="*/ 768 w 1770"/>
                <a:gd name="T105" fmla="*/ 1974 h 1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70" h="1984">
                  <a:moveTo>
                    <a:pt x="762" y="1984"/>
                  </a:moveTo>
                  <a:lnTo>
                    <a:pt x="762" y="1984"/>
                  </a:lnTo>
                  <a:lnTo>
                    <a:pt x="686" y="1942"/>
                  </a:lnTo>
                  <a:lnTo>
                    <a:pt x="608" y="1900"/>
                  </a:lnTo>
                  <a:lnTo>
                    <a:pt x="454" y="1814"/>
                  </a:lnTo>
                  <a:lnTo>
                    <a:pt x="454" y="1814"/>
                  </a:lnTo>
                  <a:lnTo>
                    <a:pt x="416" y="1794"/>
                  </a:lnTo>
                  <a:lnTo>
                    <a:pt x="378" y="1780"/>
                  </a:lnTo>
                  <a:lnTo>
                    <a:pt x="338" y="1766"/>
                  </a:lnTo>
                  <a:lnTo>
                    <a:pt x="298" y="1758"/>
                  </a:lnTo>
                  <a:lnTo>
                    <a:pt x="256" y="1752"/>
                  </a:lnTo>
                  <a:lnTo>
                    <a:pt x="214" y="1750"/>
                  </a:lnTo>
                  <a:lnTo>
                    <a:pt x="172" y="1750"/>
                  </a:lnTo>
                  <a:lnTo>
                    <a:pt x="128" y="1754"/>
                  </a:lnTo>
                  <a:lnTo>
                    <a:pt x="128" y="1754"/>
                  </a:lnTo>
                  <a:lnTo>
                    <a:pt x="72" y="1762"/>
                  </a:lnTo>
                  <a:lnTo>
                    <a:pt x="44" y="1770"/>
                  </a:lnTo>
                  <a:lnTo>
                    <a:pt x="16" y="1778"/>
                  </a:lnTo>
                  <a:lnTo>
                    <a:pt x="16" y="1778"/>
                  </a:lnTo>
                  <a:lnTo>
                    <a:pt x="8" y="1780"/>
                  </a:lnTo>
                  <a:lnTo>
                    <a:pt x="4" y="1778"/>
                  </a:lnTo>
                  <a:lnTo>
                    <a:pt x="0" y="1776"/>
                  </a:lnTo>
                  <a:lnTo>
                    <a:pt x="0" y="1776"/>
                  </a:lnTo>
                  <a:lnTo>
                    <a:pt x="84" y="1726"/>
                  </a:lnTo>
                  <a:lnTo>
                    <a:pt x="166" y="1676"/>
                  </a:lnTo>
                  <a:lnTo>
                    <a:pt x="246" y="1620"/>
                  </a:lnTo>
                  <a:lnTo>
                    <a:pt x="286" y="1592"/>
                  </a:lnTo>
                  <a:lnTo>
                    <a:pt x="324" y="1562"/>
                  </a:lnTo>
                  <a:lnTo>
                    <a:pt x="324" y="1562"/>
                  </a:lnTo>
                  <a:lnTo>
                    <a:pt x="354" y="1536"/>
                  </a:lnTo>
                  <a:lnTo>
                    <a:pt x="382" y="1510"/>
                  </a:lnTo>
                  <a:lnTo>
                    <a:pt x="410" y="1484"/>
                  </a:lnTo>
                  <a:lnTo>
                    <a:pt x="434" y="1456"/>
                  </a:lnTo>
                  <a:lnTo>
                    <a:pt x="458" y="1426"/>
                  </a:lnTo>
                  <a:lnTo>
                    <a:pt x="480" y="1396"/>
                  </a:lnTo>
                  <a:lnTo>
                    <a:pt x="500" y="1366"/>
                  </a:lnTo>
                  <a:lnTo>
                    <a:pt x="518" y="1334"/>
                  </a:lnTo>
                  <a:lnTo>
                    <a:pt x="536" y="1302"/>
                  </a:lnTo>
                  <a:lnTo>
                    <a:pt x="552" y="1268"/>
                  </a:lnTo>
                  <a:lnTo>
                    <a:pt x="566" y="1234"/>
                  </a:lnTo>
                  <a:lnTo>
                    <a:pt x="578" y="1198"/>
                  </a:lnTo>
                  <a:lnTo>
                    <a:pt x="588" y="1162"/>
                  </a:lnTo>
                  <a:lnTo>
                    <a:pt x="598" y="1124"/>
                  </a:lnTo>
                  <a:lnTo>
                    <a:pt x="606" y="1088"/>
                  </a:lnTo>
                  <a:lnTo>
                    <a:pt x="612" y="1048"/>
                  </a:lnTo>
                  <a:lnTo>
                    <a:pt x="612" y="1048"/>
                  </a:lnTo>
                  <a:lnTo>
                    <a:pt x="620" y="992"/>
                  </a:lnTo>
                  <a:lnTo>
                    <a:pt x="624" y="938"/>
                  </a:lnTo>
                  <a:lnTo>
                    <a:pt x="628" y="882"/>
                  </a:lnTo>
                  <a:lnTo>
                    <a:pt x="630" y="826"/>
                  </a:lnTo>
                  <a:lnTo>
                    <a:pt x="632" y="714"/>
                  </a:lnTo>
                  <a:lnTo>
                    <a:pt x="630" y="602"/>
                  </a:lnTo>
                  <a:lnTo>
                    <a:pt x="630" y="602"/>
                  </a:lnTo>
                  <a:lnTo>
                    <a:pt x="630" y="550"/>
                  </a:lnTo>
                  <a:lnTo>
                    <a:pt x="634" y="500"/>
                  </a:lnTo>
                  <a:lnTo>
                    <a:pt x="644" y="450"/>
                  </a:lnTo>
                  <a:lnTo>
                    <a:pt x="656" y="402"/>
                  </a:lnTo>
                  <a:lnTo>
                    <a:pt x="672" y="356"/>
                  </a:lnTo>
                  <a:lnTo>
                    <a:pt x="692" y="310"/>
                  </a:lnTo>
                  <a:lnTo>
                    <a:pt x="718" y="266"/>
                  </a:lnTo>
                  <a:lnTo>
                    <a:pt x="748" y="222"/>
                  </a:lnTo>
                  <a:lnTo>
                    <a:pt x="748" y="222"/>
                  </a:lnTo>
                  <a:lnTo>
                    <a:pt x="766" y="198"/>
                  </a:lnTo>
                  <a:lnTo>
                    <a:pt x="788" y="176"/>
                  </a:lnTo>
                  <a:lnTo>
                    <a:pt x="808" y="154"/>
                  </a:lnTo>
                  <a:lnTo>
                    <a:pt x="830" y="134"/>
                  </a:lnTo>
                  <a:lnTo>
                    <a:pt x="854" y="116"/>
                  </a:lnTo>
                  <a:lnTo>
                    <a:pt x="878" y="98"/>
                  </a:lnTo>
                  <a:lnTo>
                    <a:pt x="902" y="82"/>
                  </a:lnTo>
                  <a:lnTo>
                    <a:pt x="928" y="68"/>
                  </a:lnTo>
                  <a:lnTo>
                    <a:pt x="954" y="56"/>
                  </a:lnTo>
                  <a:lnTo>
                    <a:pt x="980" y="44"/>
                  </a:lnTo>
                  <a:lnTo>
                    <a:pt x="1008" y="32"/>
                  </a:lnTo>
                  <a:lnTo>
                    <a:pt x="1034" y="24"/>
                  </a:lnTo>
                  <a:lnTo>
                    <a:pt x="1062" y="16"/>
                  </a:lnTo>
                  <a:lnTo>
                    <a:pt x="1090" y="10"/>
                  </a:lnTo>
                  <a:lnTo>
                    <a:pt x="1118" y="6"/>
                  </a:lnTo>
                  <a:lnTo>
                    <a:pt x="1148" y="2"/>
                  </a:lnTo>
                  <a:lnTo>
                    <a:pt x="1176" y="0"/>
                  </a:lnTo>
                  <a:lnTo>
                    <a:pt x="1206" y="0"/>
                  </a:lnTo>
                  <a:lnTo>
                    <a:pt x="1234" y="0"/>
                  </a:lnTo>
                  <a:lnTo>
                    <a:pt x="1262" y="2"/>
                  </a:lnTo>
                  <a:lnTo>
                    <a:pt x="1292" y="6"/>
                  </a:lnTo>
                  <a:lnTo>
                    <a:pt x="1320" y="12"/>
                  </a:lnTo>
                  <a:lnTo>
                    <a:pt x="1348" y="18"/>
                  </a:lnTo>
                  <a:lnTo>
                    <a:pt x="1376" y="26"/>
                  </a:lnTo>
                  <a:lnTo>
                    <a:pt x="1404" y="36"/>
                  </a:lnTo>
                  <a:lnTo>
                    <a:pt x="1430" y="48"/>
                  </a:lnTo>
                  <a:lnTo>
                    <a:pt x="1458" y="60"/>
                  </a:lnTo>
                  <a:lnTo>
                    <a:pt x="1484" y="74"/>
                  </a:lnTo>
                  <a:lnTo>
                    <a:pt x="1508" y="90"/>
                  </a:lnTo>
                  <a:lnTo>
                    <a:pt x="1534" y="106"/>
                  </a:lnTo>
                  <a:lnTo>
                    <a:pt x="1558" y="126"/>
                  </a:lnTo>
                  <a:lnTo>
                    <a:pt x="1580" y="146"/>
                  </a:lnTo>
                  <a:lnTo>
                    <a:pt x="1580" y="146"/>
                  </a:lnTo>
                  <a:lnTo>
                    <a:pt x="1606" y="170"/>
                  </a:lnTo>
                  <a:lnTo>
                    <a:pt x="1630" y="194"/>
                  </a:lnTo>
                  <a:lnTo>
                    <a:pt x="1650" y="220"/>
                  </a:lnTo>
                  <a:lnTo>
                    <a:pt x="1670" y="246"/>
                  </a:lnTo>
                  <a:lnTo>
                    <a:pt x="1688" y="274"/>
                  </a:lnTo>
                  <a:lnTo>
                    <a:pt x="1704" y="302"/>
                  </a:lnTo>
                  <a:lnTo>
                    <a:pt x="1718" y="330"/>
                  </a:lnTo>
                  <a:lnTo>
                    <a:pt x="1730" y="360"/>
                  </a:lnTo>
                  <a:lnTo>
                    <a:pt x="1742" y="390"/>
                  </a:lnTo>
                  <a:lnTo>
                    <a:pt x="1750" y="420"/>
                  </a:lnTo>
                  <a:lnTo>
                    <a:pt x="1758" y="452"/>
                  </a:lnTo>
                  <a:lnTo>
                    <a:pt x="1764" y="484"/>
                  </a:lnTo>
                  <a:lnTo>
                    <a:pt x="1768" y="516"/>
                  </a:lnTo>
                  <a:lnTo>
                    <a:pt x="1770" y="550"/>
                  </a:lnTo>
                  <a:lnTo>
                    <a:pt x="1770" y="584"/>
                  </a:lnTo>
                  <a:lnTo>
                    <a:pt x="1768" y="618"/>
                  </a:lnTo>
                  <a:lnTo>
                    <a:pt x="1768" y="618"/>
                  </a:lnTo>
                  <a:lnTo>
                    <a:pt x="1760" y="666"/>
                  </a:lnTo>
                  <a:lnTo>
                    <a:pt x="1750" y="714"/>
                  </a:lnTo>
                  <a:lnTo>
                    <a:pt x="1736" y="760"/>
                  </a:lnTo>
                  <a:lnTo>
                    <a:pt x="1728" y="784"/>
                  </a:lnTo>
                  <a:lnTo>
                    <a:pt x="1718" y="806"/>
                  </a:lnTo>
                  <a:lnTo>
                    <a:pt x="1718" y="806"/>
                  </a:lnTo>
                  <a:lnTo>
                    <a:pt x="1694" y="852"/>
                  </a:lnTo>
                  <a:lnTo>
                    <a:pt x="1668" y="894"/>
                  </a:lnTo>
                  <a:lnTo>
                    <a:pt x="1638" y="932"/>
                  </a:lnTo>
                  <a:lnTo>
                    <a:pt x="1604" y="968"/>
                  </a:lnTo>
                  <a:lnTo>
                    <a:pt x="1570" y="1002"/>
                  </a:lnTo>
                  <a:lnTo>
                    <a:pt x="1530" y="1032"/>
                  </a:lnTo>
                  <a:lnTo>
                    <a:pt x="1490" y="1060"/>
                  </a:lnTo>
                  <a:lnTo>
                    <a:pt x="1446" y="1086"/>
                  </a:lnTo>
                  <a:lnTo>
                    <a:pt x="1446" y="1086"/>
                  </a:lnTo>
                  <a:lnTo>
                    <a:pt x="1384" y="1122"/>
                  </a:lnTo>
                  <a:lnTo>
                    <a:pt x="1322" y="1156"/>
                  </a:lnTo>
                  <a:lnTo>
                    <a:pt x="1260" y="1194"/>
                  </a:lnTo>
                  <a:lnTo>
                    <a:pt x="1200" y="1234"/>
                  </a:lnTo>
                  <a:lnTo>
                    <a:pt x="1200" y="1234"/>
                  </a:lnTo>
                  <a:lnTo>
                    <a:pt x="1196" y="1244"/>
                  </a:lnTo>
                  <a:lnTo>
                    <a:pt x="1190" y="1250"/>
                  </a:lnTo>
                  <a:lnTo>
                    <a:pt x="1174" y="1260"/>
                  </a:lnTo>
                  <a:lnTo>
                    <a:pt x="1174" y="1260"/>
                  </a:lnTo>
                  <a:lnTo>
                    <a:pt x="1114" y="1304"/>
                  </a:lnTo>
                  <a:lnTo>
                    <a:pt x="1054" y="1350"/>
                  </a:lnTo>
                  <a:lnTo>
                    <a:pt x="1026" y="1376"/>
                  </a:lnTo>
                  <a:lnTo>
                    <a:pt x="1000" y="1402"/>
                  </a:lnTo>
                  <a:lnTo>
                    <a:pt x="974" y="1428"/>
                  </a:lnTo>
                  <a:lnTo>
                    <a:pt x="950" y="1456"/>
                  </a:lnTo>
                  <a:lnTo>
                    <a:pt x="950" y="1456"/>
                  </a:lnTo>
                  <a:lnTo>
                    <a:pt x="928" y="1484"/>
                  </a:lnTo>
                  <a:lnTo>
                    <a:pt x="906" y="1514"/>
                  </a:lnTo>
                  <a:lnTo>
                    <a:pt x="888" y="1544"/>
                  </a:lnTo>
                  <a:lnTo>
                    <a:pt x="870" y="1574"/>
                  </a:lnTo>
                  <a:lnTo>
                    <a:pt x="854" y="1606"/>
                  </a:lnTo>
                  <a:lnTo>
                    <a:pt x="840" y="1638"/>
                  </a:lnTo>
                  <a:lnTo>
                    <a:pt x="828" y="1672"/>
                  </a:lnTo>
                  <a:lnTo>
                    <a:pt x="818" y="1706"/>
                  </a:lnTo>
                  <a:lnTo>
                    <a:pt x="818" y="1706"/>
                  </a:lnTo>
                  <a:lnTo>
                    <a:pt x="802" y="1764"/>
                  </a:lnTo>
                  <a:lnTo>
                    <a:pt x="790" y="1822"/>
                  </a:lnTo>
                  <a:lnTo>
                    <a:pt x="782" y="1882"/>
                  </a:lnTo>
                  <a:lnTo>
                    <a:pt x="774" y="1940"/>
                  </a:lnTo>
                  <a:lnTo>
                    <a:pt x="774" y="1940"/>
                  </a:lnTo>
                  <a:lnTo>
                    <a:pt x="772" y="1962"/>
                  </a:lnTo>
                  <a:lnTo>
                    <a:pt x="768" y="1974"/>
                  </a:lnTo>
                  <a:lnTo>
                    <a:pt x="762" y="1984"/>
                  </a:lnTo>
                  <a:lnTo>
                    <a:pt x="762" y="1984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347"/>
            <p:cNvSpPr/>
            <p:nvPr/>
          </p:nvSpPr>
          <p:spPr bwMode="auto">
            <a:xfrm>
              <a:off x="2521451" y="3222285"/>
              <a:ext cx="1162060" cy="1156718"/>
            </a:xfrm>
            <a:custGeom>
              <a:avLst/>
              <a:gdLst>
                <a:gd name="T0" fmla="*/ 0 w 870"/>
                <a:gd name="T1" fmla="*/ 750 h 866"/>
                <a:gd name="T2" fmla="*/ 10 w 870"/>
                <a:gd name="T3" fmla="*/ 650 h 866"/>
                <a:gd name="T4" fmla="*/ 26 w 870"/>
                <a:gd name="T5" fmla="*/ 552 h 866"/>
                <a:gd name="T6" fmla="*/ 52 w 870"/>
                <a:gd name="T7" fmla="*/ 460 h 866"/>
                <a:gd name="T8" fmla="*/ 86 w 870"/>
                <a:gd name="T9" fmla="*/ 374 h 866"/>
                <a:gd name="T10" fmla="*/ 130 w 870"/>
                <a:gd name="T11" fmla="*/ 290 h 866"/>
                <a:gd name="T12" fmla="*/ 184 w 870"/>
                <a:gd name="T13" fmla="*/ 212 h 866"/>
                <a:gd name="T14" fmla="*/ 252 w 870"/>
                <a:gd name="T15" fmla="*/ 142 h 866"/>
                <a:gd name="T16" fmla="*/ 330 w 870"/>
                <a:gd name="T17" fmla="*/ 76 h 866"/>
                <a:gd name="T18" fmla="*/ 384 w 870"/>
                <a:gd name="T19" fmla="*/ 36 h 866"/>
                <a:gd name="T20" fmla="*/ 438 w 870"/>
                <a:gd name="T21" fmla="*/ 0 h 866"/>
                <a:gd name="T22" fmla="*/ 490 w 870"/>
                <a:gd name="T23" fmla="*/ 34 h 866"/>
                <a:gd name="T24" fmla="*/ 588 w 870"/>
                <a:gd name="T25" fmla="*/ 106 h 866"/>
                <a:gd name="T26" fmla="*/ 676 w 870"/>
                <a:gd name="T27" fmla="*/ 192 h 866"/>
                <a:gd name="T28" fmla="*/ 732 w 870"/>
                <a:gd name="T29" fmla="*/ 262 h 866"/>
                <a:gd name="T30" fmla="*/ 766 w 870"/>
                <a:gd name="T31" fmla="*/ 316 h 866"/>
                <a:gd name="T32" fmla="*/ 780 w 870"/>
                <a:gd name="T33" fmla="*/ 342 h 866"/>
                <a:gd name="T34" fmla="*/ 814 w 870"/>
                <a:gd name="T35" fmla="*/ 420 h 866"/>
                <a:gd name="T36" fmla="*/ 838 w 870"/>
                <a:gd name="T37" fmla="*/ 502 h 866"/>
                <a:gd name="T38" fmla="*/ 848 w 870"/>
                <a:gd name="T39" fmla="*/ 554 h 866"/>
                <a:gd name="T40" fmla="*/ 866 w 870"/>
                <a:gd name="T41" fmla="*/ 662 h 866"/>
                <a:gd name="T42" fmla="*/ 870 w 870"/>
                <a:gd name="T43" fmla="*/ 716 h 866"/>
                <a:gd name="T44" fmla="*/ 868 w 870"/>
                <a:gd name="T45" fmla="*/ 732 h 866"/>
                <a:gd name="T46" fmla="*/ 860 w 870"/>
                <a:gd name="T47" fmla="*/ 744 h 866"/>
                <a:gd name="T48" fmla="*/ 788 w 870"/>
                <a:gd name="T49" fmla="*/ 778 h 866"/>
                <a:gd name="T50" fmla="*/ 678 w 870"/>
                <a:gd name="T51" fmla="*/ 822 h 866"/>
                <a:gd name="T52" fmla="*/ 602 w 870"/>
                <a:gd name="T53" fmla="*/ 844 h 866"/>
                <a:gd name="T54" fmla="*/ 564 w 870"/>
                <a:gd name="T55" fmla="*/ 852 h 866"/>
                <a:gd name="T56" fmla="*/ 484 w 870"/>
                <a:gd name="T57" fmla="*/ 864 h 866"/>
                <a:gd name="T58" fmla="*/ 404 w 870"/>
                <a:gd name="T59" fmla="*/ 866 h 866"/>
                <a:gd name="T60" fmla="*/ 324 w 870"/>
                <a:gd name="T61" fmla="*/ 858 h 866"/>
                <a:gd name="T62" fmla="*/ 246 w 870"/>
                <a:gd name="T63" fmla="*/ 842 h 866"/>
                <a:gd name="T64" fmla="*/ 182 w 870"/>
                <a:gd name="T65" fmla="*/ 824 h 866"/>
                <a:gd name="T66" fmla="*/ 60 w 870"/>
                <a:gd name="T67" fmla="*/ 778 h 866"/>
                <a:gd name="T68" fmla="*/ 0 w 870"/>
                <a:gd name="T69" fmla="*/ 750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70" h="866">
                  <a:moveTo>
                    <a:pt x="0" y="750"/>
                  </a:moveTo>
                  <a:lnTo>
                    <a:pt x="0" y="750"/>
                  </a:lnTo>
                  <a:lnTo>
                    <a:pt x="4" y="698"/>
                  </a:lnTo>
                  <a:lnTo>
                    <a:pt x="10" y="650"/>
                  </a:lnTo>
                  <a:lnTo>
                    <a:pt x="18" y="600"/>
                  </a:lnTo>
                  <a:lnTo>
                    <a:pt x="26" y="552"/>
                  </a:lnTo>
                  <a:lnTo>
                    <a:pt x="38" y="506"/>
                  </a:lnTo>
                  <a:lnTo>
                    <a:pt x="52" y="460"/>
                  </a:lnTo>
                  <a:lnTo>
                    <a:pt x="68" y="416"/>
                  </a:lnTo>
                  <a:lnTo>
                    <a:pt x="86" y="374"/>
                  </a:lnTo>
                  <a:lnTo>
                    <a:pt x="106" y="332"/>
                  </a:lnTo>
                  <a:lnTo>
                    <a:pt x="130" y="290"/>
                  </a:lnTo>
                  <a:lnTo>
                    <a:pt x="156" y="250"/>
                  </a:lnTo>
                  <a:lnTo>
                    <a:pt x="184" y="212"/>
                  </a:lnTo>
                  <a:lnTo>
                    <a:pt x="216" y="176"/>
                  </a:lnTo>
                  <a:lnTo>
                    <a:pt x="252" y="142"/>
                  </a:lnTo>
                  <a:lnTo>
                    <a:pt x="290" y="108"/>
                  </a:lnTo>
                  <a:lnTo>
                    <a:pt x="330" y="76"/>
                  </a:lnTo>
                  <a:lnTo>
                    <a:pt x="330" y="76"/>
                  </a:lnTo>
                  <a:lnTo>
                    <a:pt x="384" y="36"/>
                  </a:lnTo>
                  <a:lnTo>
                    <a:pt x="410" y="18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90" y="34"/>
                  </a:lnTo>
                  <a:lnTo>
                    <a:pt x="542" y="68"/>
                  </a:lnTo>
                  <a:lnTo>
                    <a:pt x="588" y="106"/>
                  </a:lnTo>
                  <a:lnTo>
                    <a:pt x="634" y="148"/>
                  </a:lnTo>
                  <a:lnTo>
                    <a:pt x="676" y="192"/>
                  </a:lnTo>
                  <a:lnTo>
                    <a:pt x="714" y="238"/>
                  </a:lnTo>
                  <a:lnTo>
                    <a:pt x="732" y="262"/>
                  </a:lnTo>
                  <a:lnTo>
                    <a:pt x="750" y="288"/>
                  </a:lnTo>
                  <a:lnTo>
                    <a:pt x="766" y="316"/>
                  </a:lnTo>
                  <a:lnTo>
                    <a:pt x="780" y="342"/>
                  </a:lnTo>
                  <a:lnTo>
                    <a:pt x="780" y="342"/>
                  </a:lnTo>
                  <a:lnTo>
                    <a:pt x="798" y="380"/>
                  </a:lnTo>
                  <a:lnTo>
                    <a:pt x="814" y="420"/>
                  </a:lnTo>
                  <a:lnTo>
                    <a:pt x="826" y="460"/>
                  </a:lnTo>
                  <a:lnTo>
                    <a:pt x="838" y="502"/>
                  </a:lnTo>
                  <a:lnTo>
                    <a:pt x="838" y="502"/>
                  </a:lnTo>
                  <a:lnTo>
                    <a:pt x="848" y="554"/>
                  </a:lnTo>
                  <a:lnTo>
                    <a:pt x="858" y="608"/>
                  </a:lnTo>
                  <a:lnTo>
                    <a:pt x="866" y="662"/>
                  </a:lnTo>
                  <a:lnTo>
                    <a:pt x="870" y="716"/>
                  </a:lnTo>
                  <a:lnTo>
                    <a:pt x="870" y="716"/>
                  </a:lnTo>
                  <a:lnTo>
                    <a:pt x="870" y="724"/>
                  </a:lnTo>
                  <a:lnTo>
                    <a:pt x="868" y="732"/>
                  </a:lnTo>
                  <a:lnTo>
                    <a:pt x="864" y="738"/>
                  </a:lnTo>
                  <a:lnTo>
                    <a:pt x="860" y="744"/>
                  </a:lnTo>
                  <a:lnTo>
                    <a:pt x="860" y="744"/>
                  </a:lnTo>
                  <a:lnTo>
                    <a:pt x="788" y="778"/>
                  </a:lnTo>
                  <a:lnTo>
                    <a:pt x="714" y="808"/>
                  </a:lnTo>
                  <a:lnTo>
                    <a:pt x="678" y="822"/>
                  </a:lnTo>
                  <a:lnTo>
                    <a:pt x="640" y="834"/>
                  </a:lnTo>
                  <a:lnTo>
                    <a:pt x="602" y="844"/>
                  </a:lnTo>
                  <a:lnTo>
                    <a:pt x="564" y="852"/>
                  </a:lnTo>
                  <a:lnTo>
                    <a:pt x="564" y="852"/>
                  </a:lnTo>
                  <a:lnTo>
                    <a:pt x="524" y="860"/>
                  </a:lnTo>
                  <a:lnTo>
                    <a:pt x="484" y="864"/>
                  </a:lnTo>
                  <a:lnTo>
                    <a:pt x="444" y="866"/>
                  </a:lnTo>
                  <a:lnTo>
                    <a:pt x="404" y="866"/>
                  </a:lnTo>
                  <a:lnTo>
                    <a:pt x="364" y="862"/>
                  </a:lnTo>
                  <a:lnTo>
                    <a:pt x="324" y="858"/>
                  </a:lnTo>
                  <a:lnTo>
                    <a:pt x="284" y="852"/>
                  </a:lnTo>
                  <a:lnTo>
                    <a:pt x="246" y="842"/>
                  </a:lnTo>
                  <a:lnTo>
                    <a:pt x="246" y="842"/>
                  </a:lnTo>
                  <a:lnTo>
                    <a:pt x="182" y="824"/>
                  </a:lnTo>
                  <a:lnTo>
                    <a:pt x="120" y="804"/>
                  </a:lnTo>
                  <a:lnTo>
                    <a:pt x="60" y="778"/>
                  </a:lnTo>
                  <a:lnTo>
                    <a:pt x="0" y="750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55" name="直接连接符 54"/>
          <p:cNvCxnSpPr/>
          <p:nvPr/>
        </p:nvCxnSpPr>
        <p:spPr>
          <a:xfrm>
            <a:off x="1102820" y="-2617231"/>
            <a:ext cx="2555875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8441690" y="-677215"/>
            <a:ext cx="2555875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41">
            <a:extLst>
              <a:ext uri="{FF2B5EF4-FFF2-40B4-BE49-F238E27FC236}">
                <a16:creationId xmlns:a16="http://schemas.microsoft.com/office/drawing/2014/main" id="{4219A31A-D12F-4966-9230-722693E7B442}"/>
              </a:ext>
            </a:extLst>
          </p:cNvPr>
          <p:cNvSpPr txBox="1"/>
          <p:nvPr/>
        </p:nvSpPr>
        <p:spPr>
          <a:xfrm>
            <a:off x="580711" y="1133085"/>
            <a:ext cx="3900170" cy="123126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Формирование у молодежи чувства патриотизма и гражданской ответственности, развитие и поддержка добровольческой (волонтерской) деятельности: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77" name="Рисунок 76">
            <a:extLst>
              <a:ext uri="{FF2B5EF4-FFF2-40B4-BE49-F238E27FC236}">
                <a16:creationId xmlns:a16="http://schemas.microsoft.com/office/drawing/2014/main" id="{CD6F3BE5-960D-473C-BA9F-CEDEDEA815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122" y="2748550"/>
            <a:ext cx="986708" cy="986708"/>
          </a:xfrm>
          <a:prstGeom prst="rect">
            <a:avLst/>
          </a:prstGeom>
        </p:spPr>
      </p:pic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536331" y="144956"/>
            <a:ext cx="11012834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0960" tIns="30480" rIns="60960" bIns="30480">
            <a:spAutoFit/>
          </a:bodyPr>
          <a:lstStyle/>
          <a:p>
            <a:pPr algn="ctr" defTabSz="1375410"/>
            <a:r>
              <a:rPr lang="ru-RU" sz="2800" b="1" dirty="0">
                <a:solidFill>
                  <a:srgbClr val="214A98"/>
                </a:solidFill>
              </a:rPr>
              <a:t>Муниципальная программа городского округа Евпатория Республики Крым «Молодежь Евпатории»</a:t>
            </a:r>
            <a:endParaRPr lang="zh-CN" altLang="en-US" sz="2800" b="1" dirty="0">
              <a:solidFill>
                <a:srgbClr val="214A98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35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580711" y="2364350"/>
            <a:ext cx="3809801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Проведение мероприятий по формированию у молодежи чувства патриотизма и гражданской ответственности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30 890,00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6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580711" y="3106613"/>
            <a:ext cx="353000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Содействие в организации временной занятости несовершеннолетних граждан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278 889,00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9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562650" y="3830472"/>
            <a:ext cx="353000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Развитие молодежного добровольческого и волонтерского движения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– 47 413,00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 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1" name="TextBox 41">
            <a:extLst>
              <a:ext uri="{FF2B5EF4-FFF2-40B4-BE49-F238E27FC236}">
                <a16:creationId xmlns:a16="http://schemas.microsoft.com/office/drawing/2014/main" id="{4219A31A-D12F-4966-9230-722693E7B442}"/>
              </a:ext>
            </a:extLst>
          </p:cNvPr>
          <p:cNvSpPr txBox="1"/>
          <p:nvPr/>
        </p:nvSpPr>
        <p:spPr>
          <a:xfrm>
            <a:off x="7887944" y="1127315"/>
            <a:ext cx="3900170" cy="7386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Поддержка талантливой молодежи, развитие необходимой инфраструктуры для отдыха и досуга молодежи: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42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8798737" y="1865979"/>
            <a:ext cx="3646645" cy="13234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Содействие участию представителей молодежи города Евпатория в муниципальных, региональных и всероссийских семинарах, форумах, конференциях, мероприятиях</a:t>
            </a:r>
          </a:p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201 000,00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6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8551015" y="3203737"/>
            <a:ext cx="3246265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Проведение мероприятий по созданию условий для творческого, интеллектуального, нравственного развития молодежи–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26 200,00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8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7971969" y="4110608"/>
            <a:ext cx="3495316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обеспечение деятельности муниципальных учреждений в области молодежной политики-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16 948 727,00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9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7460304" y="4869682"/>
            <a:ext cx="4233466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Выплата премий молодежи за достижения в области культуры, искусства, образования, науки и техники, молодежной политики-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50 000,00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0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536331" y="5064187"/>
            <a:ext cx="3213462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Организация и проведение муниципального молодежного форума-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240 000,00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1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580711" y="4357292"/>
            <a:ext cx="355442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Выплата стипендий для социально активной студенческой  молодежи                 -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200 000,00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2" name="TextBox 41">
            <a:extLst>
              <a:ext uri="{FF2B5EF4-FFF2-40B4-BE49-F238E27FC236}">
                <a16:creationId xmlns:a16="http://schemas.microsoft.com/office/drawing/2014/main" id="{4219A31A-D12F-4966-9230-722693E7B442}"/>
              </a:ext>
            </a:extLst>
          </p:cNvPr>
          <p:cNvSpPr txBox="1"/>
          <p:nvPr/>
        </p:nvSpPr>
        <p:spPr>
          <a:xfrm>
            <a:off x="2518126" y="5607971"/>
            <a:ext cx="6673360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Организация эффективной системы оздоровления несовершеннолетних, формирование установок на здоровый образ жизни: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24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4079287" y="6154129"/>
            <a:ext cx="397382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Проведение массовых молодежных мероприятий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50 000,00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139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 rot="21449780">
            <a:off x="43520" y="4030665"/>
            <a:ext cx="3050681" cy="2719492"/>
            <a:chOff x="990737" y="1574029"/>
            <a:chExt cx="4231503" cy="3862849"/>
          </a:xfrm>
        </p:grpSpPr>
        <p:sp>
          <p:nvSpPr>
            <p:cNvPr id="43" name="Freeform 6"/>
            <p:cNvSpPr/>
            <p:nvPr/>
          </p:nvSpPr>
          <p:spPr bwMode="auto">
            <a:xfrm>
              <a:off x="3103817" y="2399492"/>
              <a:ext cx="2118423" cy="3002657"/>
            </a:xfrm>
            <a:custGeom>
              <a:avLst/>
              <a:gdLst>
                <a:gd name="T0" fmla="*/ 574 w 1586"/>
                <a:gd name="T1" fmla="*/ 134 h 2248"/>
                <a:gd name="T2" fmla="*/ 578 w 1586"/>
                <a:gd name="T3" fmla="*/ 270 h 2248"/>
                <a:gd name="T4" fmla="*/ 592 w 1586"/>
                <a:gd name="T5" fmla="*/ 400 h 2248"/>
                <a:gd name="T6" fmla="*/ 618 w 1586"/>
                <a:gd name="T7" fmla="*/ 526 h 2248"/>
                <a:gd name="T8" fmla="*/ 646 w 1586"/>
                <a:gd name="T9" fmla="*/ 610 h 2248"/>
                <a:gd name="T10" fmla="*/ 694 w 1586"/>
                <a:gd name="T11" fmla="*/ 710 h 2248"/>
                <a:gd name="T12" fmla="*/ 792 w 1586"/>
                <a:gd name="T13" fmla="*/ 836 h 2248"/>
                <a:gd name="T14" fmla="*/ 912 w 1586"/>
                <a:gd name="T15" fmla="*/ 946 h 2248"/>
                <a:gd name="T16" fmla="*/ 1002 w 1586"/>
                <a:gd name="T17" fmla="*/ 1010 h 2248"/>
                <a:gd name="T18" fmla="*/ 1190 w 1586"/>
                <a:gd name="T19" fmla="*/ 1122 h 2248"/>
                <a:gd name="T20" fmla="*/ 1332 w 1586"/>
                <a:gd name="T21" fmla="*/ 1204 h 2248"/>
                <a:gd name="T22" fmla="*/ 1416 w 1586"/>
                <a:gd name="T23" fmla="*/ 1272 h 2248"/>
                <a:gd name="T24" fmla="*/ 1468 w 1586"/>
                <a:gd name="T25" fmla="*/ 1332 h 2248"/>
                <a:gd name="T26" fmla="*/ 1512 w 1586"/>
                <a:gd name="T27" fmla="*/ 1398 h 2248"/>
                <a:gd name="T28" fmla="*/ 1548 w 1586"/>
                <a:gd name="T29" fmla="*/ 1472 h 2248"/>
                <a:gd name="T30" fmla="*/ 1568 w 1586"/>
                <a:gd name="T31" fmla="*/ 1532 h 2248"/>
                <a:gd name="T32" fmla="*/ 1586 w 1586"/>
                <a:gd name="T33" fmla="*/ 1634 h 2248"/>
                <a:gd name="T34" fmla="*/ 1582 w 1586"/>
                <a:gd name="T35" fmla="*/ 1740 h 2248"/>
                <a:gd name="T36" fmla="*/ 1566 w 1586"/>
                <a:gd name="T37" fmla="*/ 1824 h 2248"/>
                <a:gd name="T38" fmla="*/ 1510 w 1586"/>
                <a:gd name="T39" fmla="*/ 1962 h 2248"/>
                <a:gd name="T40" fmla="*/ 1420 w 1586"/>
                <a:gd name="T41" fmla="*/ 2078 h 2248"/>
                <a:gd name="T42" fmla="*/ 1350 w 1586"/>
                <a:gd name="T43" fmla="*/ 2138 h 2248"/>
                <a:gd name="T44" fmla="*/ 1246 w 1586"/>
                <a:gd name="T45" fmla="*/ 2200 h 2248"/>
                <a:gd name="T46" fmla="*/ 1130 w 1586"/>
                <a:gd name="T47" fmla="*/ 2236 h 2248"/>
                <a:gd name="T48" fmla="*/ 1044 w 1586"/>
                <a:gd name="T49" fmla="*/ 2246 h 2248"/>
                <a:gd name="T50" fmla="*/ 912 w 1586"/>
                <a:gd name="T51" fmla="*/ 2240 h 2248"/>
                <a:gd name="T52" fmla="*/ 788 w 1586"/>
                <a:gd name="T53" fmla="*/ 2202 h 2248"/>
                <a:gd name="T54" fmla="*/ 696 w 1586"/>
                <a:gd name="T55" fmla="*/ 2156 h 2248"/>
                <a:gd name="T56" fmla="*/ 650 w 1586"/>
                <a:gd name="T57" fmla="*/ 2124 h 2248"/>
                <a:gd name="T58" fmla="*/ 580 w 1586"/>
                <a:gd name="T59" fmla="*/ 2060 h 2248"/>
                <a:gd name="T60" fmla="*/ 524 w 1586"/>
                <a:gd name="T61" fmla="*/ 1984 h 2248"/>
                <a:gd name="T62" fmla="*/ 492 w 1586"/>
                <a:gd name="T63" fmla="*/ 1928 h 2248"/>
                <a:gd name="T64" fmla="*/ 456 w 1586"/>
                <a:gd name="T65" fmla="*/ 1836 h 2248"/>
                <a:gd name="T66" fmla="*/ 436 w 1586"/>
                <a:gd name="T67" fmla="*/ 1740 h 2248"/>
                <a:gd name="T68" fmla="*/ 432 w 1586"/>
                <a:gd name="T69" fmla="*/ 1674 h 2248"/>
                <a:gd name="T70" fmla="*/ 432 w 1586"/>
                <a:gd name="T71" fmla="*/ 1410 h 2248"/>
                <a:gd name="T72" fmla="*/ 422 w 1586"/>
                <a:gd name="T73" fmla="*/ 1364 h 2248"/>
                <a:gd name="T74" fmla="*/ 420 w 1586"/>
                <a:gd name="T75" fmla="*/ 1268 h 2248"/>
                <a:gd name="T76" fmla="*/ 398 w 1586"/>
                <a:gd name="T77" fmla="*/ 1132 h 2248"/>
                <a:gd name="T78" fmla="*/ 356 w 1586"/>
                <a:gd name="T79" fmla="*/ 1006 h 2248"/>
                <a:gd name="T80" fmla="*/ 294 w 1586"/>
                <a:gd name="T81" fmla="*/ 890 h 2248"/>
                <a:gd name="T82" fmla="*/ 206 w 1586"/>
                <a:gd name="T83" fmla="*/ 784 h 2248"/>
                <a:gd name="T84" fmla="*/ 134 w 1586"/>
                <a:gd name="T85" fmla="*/ 718 h 2248"/>
                <a:gd name="T86" fmla="*/ 28 w 1586"/>
                <a:gd name="T87" fmla="*/ 640 h 2248"/>
                <a:gd name="T88" fmla="*/ 0 w 1586"/>
                <a:gd name="T89" fmla="*/ 618 h 2248"/>
                <a:gd name="T90" fmla="*/ 4 w 1586"/>
                <a:gd name="T91" fmla="*/ 606 h 2248"/>
                <a:gd name="T92" fmla="*/ 28 w 1586"/>
                <a:gd name="T93" fmla="*/ 590 h 2248"/>
                <a:gd name="T94" fmla="*/ 170 w 1586"/>
                <a:gd name="T95" fmla="*/ 504 h 2248"/>
                <a:gd name="T96" fmla="*/ 312 w 1586"/>
                <a:gd name="T97" fmla="*/ 418 h 2248"/>
                <a:gd name="T98" fmla="*/ 362 w 1586"/>
                <a:gd name="T99" fmla="*/ 382 h 2248"/>
                <a:gd name="T100" fmla="*/ 428 w 1586"/>
                <a:gd name="T101" fmla="*/ 318 h 2248"/>
                <a:gd name="T102" fmla="*/ 480 w 1586"/>
                <a:gd name="T103" fmla="*/ 248 h 2248"/>
                <a:gd name="T104" fmla="*/ 520 w 1586"/>
                <a:gd name="T105" fmla="*/ 170 h 2248"/>
                <a:gd name="T106" fmla="*/ 548 w 1586"/>
                <a:gd name="T107" fmla="*/ 84 h 2248"/>
                <a:gd name="T108" fmla="*/ 558 w 1586"/>
                <a:gd name="T109" fmla="*/ 22 h 2248"/>
                <a:gd name="T110" fmla="*/ 562 w 1586"/>
                <a:gd name="T111" fmla="*/ 2 h 2248"/>
                <a:gd name="T112" fmla="*/ 570 w 1586"/>
                <a:gd name="T113" fmla="*/ 0 h 2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86" h="2248">
                  <a:moveTo>
                    <a:pt x="570" y="0"/>
                  </a:moveTo>
                  <a:lnTo>
                    <a:pt x="570" y="0"/>
                  </a:lnTo>
                  <a:lnTo>
                    <a:pt x="574" y="134"/>
                  </a:lnTo>
                  <a:lnTo>
                    <a:pt x="576" y="202"/>
                  </a:lnTo>
                  <a:lnTo>
                    <a:pt x="578" y="270"/>
                  </a:lnTo>
                  <a:lnTo>
                    <a:pt x="578" y="270"/>
                  </a:lnTo>
                  <a:lnTo>
                    <a:pt x="582" y="312"/>
                  </a:lnTo>
                  <a:lnTo>
                    <a:pt x="586" y="356"/>
                  </a:lnTo>
                  <a:lnTo>
                    <a:pt x="592" y="400"/>
                  </a:lnTo>
                  <a:lnTo>
                    <a:pt x="598" y="442"/>
                  </a:lnTo>
                  <a:lnTo>
                    <a:pt x="608" y="484"/>
                  </a:lnTo>
                  <a:lnTo>
                    <a:pt x="618" y="526"/>
                  </a:lnTo>
                  <a:lnTo>
                    <a:pt x="630" y="568"/>
                  </a:lnTo>
                  <a:lnTo>
                    <a:pt x="646" y="610"/>
                  </a:lnTo>
                  <a:lnTo>
                    <a:pt x="646" y="610"/>
                  </a:lnTo>
                  <a:lnTo>
                    <a:pt x="656" y="636"/>
                  </a:lnTo>
                  <a:lnTo>
                    <a:pt x="668" y="660"/>
                  </a:lnTo>
                  <a:lnTo>
                    <a:pt x="694" y="710"/>
                  </a:lnTo>
                  <a:lnTo>
                    <a:pt x="722" y="754"/>
                  </a:lnTo>
                  <a:lnTo>
                    <a:pt x="756" y="796"/>
                  </a:lnTo>
                  <a:lnTo>
                    <a:pt x="792" y="836"/>
                  </a:lnTo>
                  <a:lnTo>
                    <a:pt x="830" y="874"/>
                  </a:lnTo>
                  <a:lnTo>
                    <a:pt x="870" y="912"/>
                  </a:lnTo>
                  <a:lnTo>
                    <a:pt x="912" y="946"/>
                  </a:lnTo>
                  <a:lnTo>
                    <a:pt x="912" y="946"/>
                  </a:lnTo>
                  <a:lnTo>
                    <a:pt x="958" y="978"/>
                  </a:lnTo>
                  <a:lnTo>
                    <a:pt x="1002" y="1010"/>
                  </a:lnTo>
                  <a:lnTo>
                    <a:pt x="1048" y="1038"/>
                  </a:lnTo>
                  <a:lnTo>
                    <a:pt x="1094" y="1068"/>
                  </a:lnTo>
                  <a:lnTo>
                    <a:pt x="1190" y="1122"/>
                  </a:lnTo>
                  <a:lnTo>
                    <a:pt x="1284" y="1176"/>
                  </a:lnTo>
                  <a:lnTo>
                    <a:pt x="1284" y="1176"/>
                  </a:lnTo>
                  <a:lnTo>
                    <a:pt x="1332" y="1204"/>
                  </a:lnTo>
                  <a:lnTo>
                    <a:pt x="1376" y="1236"/>
                  </a:lnTo>
                  <a:lnTo>
                    <a:pt x="1396" y="1254"/>
                  </a:lnTo>
                  <a:lnTo>
                    <a:pt x="1416" y="1272"/>
                  </a:lnTo>
                  <a:lnTo>
                    <a:pt x="1434" y="1292"/>
                  </a:lnTo>
                  <a:lnTo>
                    <a:pt x="1452" y="1310"/>
                  </a:lnTo>
                  <a:lnTo>
                    <a:pt x="1468" y="1332"/>
                  </a:lnTo>
                  <a:lnTo>
                    <a:pt x="1484" y="1352"/>
                  </a:lnTo>
                  <a:lnTo>
                    <a:pt x="1498" y="1374"/>
                  </a:lnTo>
                  <a:lnTo>
                    <a:pt x="1512" y="1398"/>
                  </a:lnTo>
                  <a:lnTo>
                    <a:pt x="1526" y="1422"/>
                  </a:lnTo>
                  <a:lnTo>
                    <a:pt x="1536" y="1446"/>
                  </a:lnTo>
                  <a:lnTo>
                    <a:pt x="1548" y="1472"/>
                  </a:lnTo>
                  <a:lnTo>
                    <a:pt x="1558" y="1498"/>
                  </a:lnTo>
                  <a:lnTo>
                    <a:pt x="1558" y="1498"/>
                  </a:lnTo>
                  <a:lnTo>
                    <a:pt x="1568" y="1532"/>
                  </a:lnTo>
                  <a:lnTo>
                    <a:pt x="1576" y="1566"/>
                  </a:lnTo>
                  <a:lnTo>
                    <a:pt x="1582" y="1600"/>
                  </a:lnTo>
                  <a:lnTo>
                    <a:pt x="1586" y="1634"/>
                  </a:lnTo>
                  <a:lnTo>
                    <a:pt x="1586" y="1668"/>
                  </a:lnTo>
                  <a:lnTo>
                    <a:pt x="1586" y="1704"/>
                  </a:lnTo>
                  <a:lnTo>
                    <a:pt x="1582" y="1740"/>
                  </a:lnTo>
                  <a:lnTo>
                    <a:pt x="1578" y="1774"/>
                  </a:lnTo>
                  <a:lnTo>
                    <a:pt x="1578" y="1774"/>
                  </a:lnTo>
                  <a:lnTo>
                    <a:pt x="1566" y="1824"/>
                  </a:lnTo>
                  <a:lnTo>
                    <a:pt x="1552" y="1872"/>
                  </a:lnTo>
                  <a:lnTo>
                    <a:pt x="1532" y="1918"/>
                  </a:lnTo>
                  <a:lnTo>
                    <a:pt x="1510" y="1962"/>
                  </a:lnTo>
                  <a:lnTo>
                    <a:pt x="1484" y="2002"/>
                  </a:lnTo>
                  <a:lnTo>
                    <a:pt x="1454" y="2042"/>
                  </a:lnTo>
                  <a:lnTo>
                    <a:pt x="1420" y="2078"/>
                  </a:lnTo>
                  <a:lnTo>
                    <a:pt x="1384" y="2112"/>
                  </a:lnTo>
                  <a:lnTo>
                    <a:pt x="1384" y="2112"/>
                  </a:lnTo>
                  <a:lnTo>
                    <a:pt x="1350" y="2138"/>
                  </a:lnTo>
                  <a:lnTo>
                    <a:pt x="1318" y="2162"/>
                  </a:lnTo>
                  <a:lnTo>
                    <a:pt x="1282" y="2182"/>
                  </a:lnTo>
                  <a:lnTo>
                    <a:pt x="1246" y="2200"/>
                  </a:lnTo>
                  <a:lnTo>
                    <a:pt x="1208" y="2214"/>
                  </a:lnTo>
                  <a:lnTo>
                    <a:pt x="1170" y="2226"/>
                  </a:lnTo>
                  <a:lnTo>
                    <a:pt x="1130" y="2236"/>
                  </a:lnTo>
                  <a:lnTo>
                    <a:pt x="1088" y="2242"/>
                  </a:lnTo>
                  <a:lnTo>
                    <a:pt x="1088" y="2242"/>
                  </a:lnTo>
                  <a:lnTo>
                    <a:pt x="1044" y="2246"/>
                  </a:lnTo>
                  <a:lnTo>
                    <a:pt x="998" y="2248"/>
                  </a:lnTo>
                  <a:lnTo>
                    <a:pt x="956" y="2244"/>
                  </a:lnTo>
                  <a:lnTo>
                    <a:pt x="912" y="2240"/>
                  </a:lnTo>
                  <a:lnTo>
                    <a:pt x="870" y="2230"/>
                  </a:lnTo>
                  <a:lnTo>
                    <a:pt x="828" y="2218"/>
                  </a:lnTo>
                  <a:lnTo>
                    <a:pt x="788" y="2202"/>
                  </a:lnTo>
                  <a:lnTo>
                    <a:pt x="746" y="2182"/>
                  </a:lnTo>
                  <a:lnTo>
                    <a:pt x="746" y="2182"/>
                  </a:lnTo>
                  <a:lnTo>
                    <a:pt x="696" y="2156"/>
                  </a:lnTo>
                  <a:lnTo>
                    <a:pt x="672" y="2142"/>
                  </a:lnTo>
                  <a:lnTo>
                    <a:pt x="650" y="2124"/>
                  </a:lnTo>
                  <a:lnTo>
                    <a:pt x="650" y="2124"/>
                  </a:lnTo>
                  <a:lnTo>
                    <a:pt x="626" y="2104"/>
                  </a:lnTo>
                  <a:lnTo>
                    <a:pt x="602" y="2082"/>
                  </a:lnTo>
                  <a:lnTo>
                    <a:pt x="580" y="2060"/>
                  </a:lnTo>
                  <a:lnTo>
                    <a:pt x="560" y="2036"/>
                  </a:lnTo>
                  <a:lnTo>
                    <a:pt x="540" y="2010"/>
                  </a:lnTo>
                  <a:lnTo>
                    <a:pt x="524" y="1984"/>
                  </a:lnTo>
                  <a:lnTo>
                    <a:pt x="508" y="1956"/>
                  </a:lnTo>
                  <a:lnTo>
                    <a:pt x="492" y="1928"/>
                  </a:lnTo>
                  <a:lnTo>
                    <a:pt x="492" y="1928"/>
                  </a:lnTo>
                  <a:lnTo>
                    <a:pt x="478" y="1898"/>
                  </a:lnTo>
                  <a:lnTo>
                    <a:pt x="466" y="1866"/>
                  </a:lnTo>
                  <a:lnTo>
                    <a:pt x="456" y="1836"/>
                  </a:lnTo>
                  <a:lnTo>
                    <a:pt x="448" y="1804"/>
                  </a:lnTo>
                  <a:lnTo>
                    <a:pt x="442" y="1772"/>
                  </a:lnTo>
                  <a:lnTo>
                    <a:pt x="436" y="1740"/>
                  </a:lnTo>
                  <a:lnTo>
                    <a:pt x="434" y="1706"/>
                  </a:lnTo>
                  <a:lnTo>
                    <a:pt x="432" y="1674"/>
                  </a:lnTo>
                  <a:lnTo>
                    <a:pt x="432" y="1674"/>
                  </a:lnTo>
                  <a:lnTo>
                    <a:pt x="432" y="1542"/>
                  </a:lnTo>
                  <a:lnTo>
                    <a:pt x="432" y="1410"/>
                  </a:lnTo>
                  <a:lnTo>
                    <a:pt x="432" y="1410"/>
                  </a:lnTo>
                  <a:lnTo>
                    <a:pt x="430" y="1386"/>
                  </a:lnTo>
                  <a:lnTo>
                    <a:pt x="428" y="1374"/>
                  </a:lnTo>
                  <a:lnTo>
                    <a:pt x="422" y="1364"/>
                  </a:lnTo>
                  <a:lnTo>
                    <a:pt x="422" y="1364"/>
                  </a:lnTo>
                  <a:lnTo>
                    <a:pt x="422" y="1316"/>
                  </a:lnTo>
                  <a:lnTo>
                    <a:pt x="420" y="1268"/>
                  </a:lnTo>
                  <a:lnTo>
                    <a:pt x="414" y="1222"/>
                  </a:lnTo>
                  <a:lnTo>
                    <a:pt x="408" y="1176"/>
                  </a:lnTo>
                  <a:lnTo>
                    <a:pt x="398" y="1132"/>
                  </a:lnTo>
                  <a:lnTo>
                    <a:pt x="388" y="1090"/>
                  </a:lnTo>
                  <a:lnTo>
                    <a:pt x="374" y="1046"/>
                  </a:lnTo>
                  <a:lnTo>
                    <a:pt x="356" y="1006"/>
                  </a:lnTo>
                  <a:lnTo>
                    <a:pt x="338" y="966"/>
                  </a:lnTo>
                  <a:lnTo>
                    <a:pt x="316" y="926"/>
                  </a:lnTo>
                  <a:lnTo>
                    <a:pt x="294" y="890"/>
                  </a:lnTo>
                  <a:lnTo>
                    <a:pt x="266" y="852"/>
                  </a:lnTo>
                  <a:lnTo>
                    <a:pt x="238" y="818"/>
                  </a:lnTo>
                  <a:lnTo>
                    <a:pt x="206" y="784"/>
                  </a:lnTo>
                  <a:lnTo>
                    <a:pt x="172" y="750"/>
                  </a:lnTo>
                  <a:lnTo>
                    <a:pt x="134" y="718"/>
                  </a:lnTo>
                  <a:lnTo>
                    <a:pt x="134" y="718"/>
                  </a:lnTo>
                  <a:lnTo>
                    <a:pt x="82" y="678"/>
                  </a:lnTo>
                  <a:lnTo>
                    <a:pt x="28" y="640"/>
                  </a:lnTo>
                  <a:lnTo>
                    <a:pt x="28" y="640"/>
                  </a:lnTo>
                  <a:lnTo>
                    <a:pt x="14" y="630"/>
                  </a:lnTo>
                  <a:lnTo>
                    <a:pt x="6" y="624"/>
                  </a:lnTo>
                  <a:lnTo>
                    <a:pt x="0" y="618"/>
                  </a:lnTo>
                  <a:lnTo>
                    <a:pt x="0" y="618"/>
                  </a:lnTo>
                  <a:lnTo>
                    <a:pt x="2" y="612"/>
                  </a:lnTo>
                  <a:lnTo>
                    <a:pt x="4" y="606"/>
                  </a:lnTo>
                  <a:lnTo>
                    <a:pt x="10" y="600"/>
                  </a:lnTo>
                  <a:lnTo>
                    <a:pt x="28" y="590"/>
                  </a:lnTo>
                  <a:lnTo>
                    <a:pt x="28" y="590"/>
                  </a:lnTo>
                  <a:lnTo>
                    <a:pt x="62" y="566"/>
                  </a:lnTo>
                  <a:lnTo>
                    <a:pt x="98" y="546"/>
                  </a:lnTo>
                  <a:lnTo>
                    <a:pt x="170" y="504"/>
                  </a:lnTo>
                  <a:lnTo>
                    <a:pt x="242" y="464"/>
                  </a:lnTo>
                  <a:lnTo>
                    <a:pt x="278" y="44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38" y="400"/>
                  </a:lnTo>
                  <a:lnTo>
                    <a:pt x="362" y="382"/>
                  </a:lnTo>
                  <a:lnTo>
                    <a:pt x="386" y="362"/>
                  </a:lnTo>
                  <a:lnTo>
                    <a:pt x="406" y="340"/>
                  </a:lnTo>
                  <a:lnTo>
                    <a:pt x="428" y="318"/>
                  </a:lnTo>
                  <a:lnTo>
                    <a:pt x="446" y="296"/>
                  </a:lnTo>
                  <a:lnTo>
                    <a:pt x="464" y="272"/>
                  </a:lnTo>
                  <a:lnTo>
                    <a:pt x="480" y="248"/>
                  </a:lnTo>
                  <a:lnTo>
                    <a:pt x="494" y="222"/>
                  </a:lnTo>
                  <a:lnTo>
                    <a:pt x="508" y="196"/>
                  </a:lnTo>
                  <a:lnTo>
                    <a:pt x="520" y="170"/>
                  </a:lnTo>
                  <a:lnTo>
                    <a:pt x="530" y="142"/>
                  </a:lnTo>
                  <a:lnTo>
                    <a:pt x="540" y="114"/>
                  </a:lnTo>
                  <a:lnTo>
                    <a:pt x="548" y="84"/>
                  </a:lnTo>
                  <a:lnTo>
                    <a:pt x="554" y="54"/>
                  </a:lnTo>
                  <a:lnTo>
                    <a:pt x="558" y="22"/>
                  </a:lnTo>
                  <a:lnTo>
                    <a:pt x="558" y="22"/>
                  </a:lnTo>
                  <a:lnTo>
                    <a:pt x="560" y="8"/>
                  </a:lnTo>
                  <a:lnTo>
                    <a:pt x="560" y="4"/>
                  </a:lnTo>
                  <a:lnTo>
                    <a:pt x="562" y="2"/>
                  </a:lnTo>
                  <a:lnTo>
                    <a:pt x="566" y="0"/>
                  </a:lnTo>
                  <a:lnTo>
                    <a:pt x="570" y="0"/>
                  </a:lnTo>
                  <a:lnTo>
                    <a:pt x="570" y="0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7"/>
            <p:cNvSpPr/>
            <p:nvPr/>
          </p:nvSpPr>
          <p:spPr bwMode="auto">
            <a:xfrm>
              <a:off x="990737" y="3900821"/>
              <a:ext cx="2981286" cy="1536057"/>
            </a:xfrm>
            <a:custGeom>
              <a:avLst/>
              <a:gdLst>
                <a:gd name="T0" fmla="*/ 2012 w 2232"/>
                <a:gd name="T1" fmla="*/ 236 h 1150"/>
                <a:gd name="T2" fmla="*/ 2022 w 2232"/>
                <a:gd name="T3" fmla="*/ 246 h 1150"/>
                <a:gd name="T4" fmla="*/ 2022 w 2232"/>
                <a:gd name="T5" fmla="*/ 264 h 1150"/>
                <a:gd name="T6" fmla="*/ 2022 w 2232"/>
                <a:gd name="T7" fmla="*/ 546 h 1150"/>
                <a:gd name="T8" fmla="*/ 2030 w 2232"/>
                <a:gd name="T9" fmla="*/ 634 h 1150"/>
                <a:gd name="T10" fmla="*/ 2050 w 2232"/>
                <a:gd name="T11" fmla="*/ 718 h 1150"/>
                <a:gd name="T12" fmla="*/ 2080 w 2232"/>
                <a:gd name="T13" fmla="*/ 798 h 1150"/>
                <a:gd name="T14" fmla="*/ 2124 w 2232"/>
                <a:gd name="T15" fmla="*/ 872 h 1150"/>
                <a:gd name="T16" fmla="*/ 2178 w 2232"/>
                <a:gd name="T17" fmla="*/ 940 h 1150"/>
                <a:gd name="T18" fmla="*/ 2218 w 2232"/>
                <a:gd name="T19" fmla="*/ 980 h 1150"/>
                <a:gd name="T20" fmla="*/ 2232 w 2232"/>
                <a:gd name="T21" fmla="*/ 1000 h 1150"/>
                <a:gd name="T22" fmla="*/ 1984 w 2232"/>
                <a:gd name="T23" fmla="*/ 872 h 1150"/>
                <a:gd name="T24" fmla="*/ 1898 w 2232"/>
                <a:gd name="T25" fmla="*/ 836 h 1150"/>
                <a:gd name="T26" fmla="*/ 1784 w 2232"/>
                <a:gd name="T27" fmla="*/ 800 h 1150"/>
                <a:gd name="T28" fmla="*/ 1672 w 2232"/>
                <a:gd name="T29" fmla="*/ 780 h 1150"/>
                <a:gd name="T30" fmla="*/ 1560 w 2232"/>
                <a:gd name="T31" fmla="*/ 776 h 1150"/>
                <a:gd name="T32" fmla="*/ 1448 w 2232"/>
                <a:gd name="T33" fmla="*/ 790 h 1150"/>
                <a:gd name="T34" fmla="*/ 1334 w 2232"/>
                <a:gd name="T35" fmla="*/ 822 h 1150"/>
                <a:gd name="T36" fmla="*/ 1242 w 2232"/>
                <a:gd name="T37" fmla="*/ 860 h 1150"/>
                <a:gd name="T38" fmla="*/ 1082 w 2232"/>
                <a:gd name="T39" fmla="*/ 942 h 1150"/>
                <a:gd name="T40" fmla="*/ 876 w 2232"/>
                <a:gd name="T41" fmla="*/ 1062 h 1150"/>
                <a:gd name="T42" fmla="*/ 732 w 2232"/>
                <a:gd name="T43" fmla="*/ 1126 h 1150"/>
                <a:gd name="T44" fmla="*/ 584 w 2232"/>
                <a:gd name="T45" fmla="*/ 1150 h 1150"/>
                <a:gd name="T46" fmla="*/ 438 w 2232"/>
                <a:gd name="T47" fmla="*/ 1134 h 1150"/>
                <a:gd name="T48" fmla="*/ 300 w 2232"/>
                <a:gd name="T49" fmla="*/ 1080 h 1150"/>
                <a:gd name="T50" fmla="*/ 176 w 2232"/>
                <a:gd name="T51" fmla="*/ 988 h 1150"/>
                <a:gd name="T52" fmla="*/ 118 w 2232"/>
                <a:gd name="T53" fmla="*/ 924 h 1150"/>
                <a:gd name="T54" fmla="*/ 66 w 2232"/>
                <a:gd name="T55" fmla="*/ 846 h 1150"/>
                <a:gd name="T56" fmla="*/ 30 w 2232"/>
                <a:gd name="T57" fmla="*/ 764 h 1150"/>
                <a:gd name="T58" fmla="*/ 8 w 2232"/>
                <a:gd name="T59" fmla="*/ 678 h 1150"/>
                <a:gd name="T60" fmla="*/ 0 w 2232"/>
                <a:gd name="T61" fmla="*/ 586 h 1150"/>
                <a:gd name="T62" fmla="*/ 8 w 2232"/>
                <a:gd name="T63" fmla="*/ 490 h 1150"/>
                <a:gd name="T64" fmla="*/ 26 w 2232"/>
                <a:gd name="T65" fmla="*/ 416 h 1150"/>
                <a:gd name="T66" fmla="*/ 66 w 2232"/>
                <a:gd name="T67" fmla="*/ 316 h 1150"/>
                <a:gd name="T68" fmla="*/ 122 w 2232"/>
                <a:gd name="T69" fmla="*/ 228 h 1150"/>
                <a:gd name="T70" fmla="*/ 194 w 2232"/>
                <a:gd name="T71" fmla="*/ 152 h 1150"/>
                <a:gd name="T72" fmla="*/ 282 w 2232"/>
                <a:gd name="T73" fmla="*/ 88 h 1150"/>
                <a:gd name="T74" fmla="*/ 348 w 2232"/>
                <a:gd name="T75" fmla="*/ 52 h 1150"/>
                <a:gd name="T76" fmla="*/ 408 w 2232"/>
                <a:gd name="T77" fmla="*/ 26 h 1150"/>
                <a:gd name="T78" fmla="*/ 482 w 2232"/>
                <a:gd name="T79" fmla="*/ 8 h 1150"/>
                <a:gd name="T80" fmla="*/ 586 w 2232"/>
                <a:gd name="T81" fmla="*/ 0 h 1150"/>
                <a:gd name="T82" fmla="*/ 684 w 2232"/>
                <a:gd name="T83" fmla="*/ 8 h 1150"/>
                <a:gd name="T84" fmla="*/ 780 w 2232"/>
                <a:gd name="T85" fmla="*/ 34 h 1150"/>
                <a:gd name="T86" fmla="*/ 838 w 2232"/>
                <a:gd name="T87" fmla="*/ 62 h 1150"/>
                <a:gd name="T88" fmla="*/ 1152 w 2232"/>
                <a:gd name="T89" fmla="*/ 236 h 1150"/>
                <a:gd name="T90" fmla="*/ 1314 w 2232"/>
                <a:gd name="T91" fmla="*/ 302 h 1150"/>
                <a:gd name="T92" fmla="*/ 1484 w 2232"/>
                <a:gd name="T93" fmla="*/ 344 h 1150"/>
                <a:gd name="T94" fmla="*/ 1572 w 2232"/>
                <a:gd name="T95" fmla="*/ 348 h 1150"/>
                <a:gd name="T96" fmla="*/ 1642 w 2232"/>
                <a:gd name="T97" fmla="*/ 346 h 1150"/>
                <a:gd name="T98" fmla="*/ 1760 w 2232"/>
                <a:gd name="T99" fmla="*/ 324 h 1150"/>
                <a:gd name="T100" fmla="*/ 1874 w 2232"/>
                <a:gd name="T101" fmla="*/ 286 h 1150"/>
                <a:gd name="T102" fmla="*/ 1956 w 2232"/>
                <a:gd name="T103" fmla="*/ 248 h 1150"/>
                <a:gd name="T104" fmla="*/ 2006 w 2232"/>
                <a:gd name="T105" fmla="*/ 236 h 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32" h="1150">
                  <a:moveTo>
                    <a:pt x="2006" y="236"/>
                  </a:moveTo>
                  <a:lnTo>
                    <a:pt x="2006" y="236"/>
                  </a:lnTo>
                  <a:lnTo>
                    <a:pt x="2012" y="236"/>
                  </a:lnTo>
                  <a:lnTo>
                    <a:pt x="2018" y="238"/>
                  </a:lnTo>
                  <a:lnTo>
                    <a:pt x="2020" y="242"/>
                  </a:lnTo>
                  <a:lnTo>
                    <a:pt x="2022" y="246"/>
                  </a:lnTo>
                  <a:lnTo>
                    <a:pt x="2022" y="254"/>
                  </a:lnTo>
                  <a:lnTo>
                    <a:pt x="2022" y="264"/>
                  </a:lnTo>
                  <a:lnTo>
                    <a:pt x="2022" y="264"/>
                  </a:lnTo>
                  <a:lnTo>
                    <a:pt x="2022" y="404"/>
                  </a:lnTo>
                  <a:lnTo>
                    <a:pt x="2022" y="546"/>
                  </a:lnTo>
                  <a:lnTo>
                    <a:pt x="2022" y="546"/>
                  </a:lnTo>
                  <a:lnTo>
                    <a:pt x="2024" y="576"/>
                  </a:lnTo>
                  <a:lnTo>
                    <a:pt x="2026" y="606"/>
                  </a:lnTo>
                  <a:lnTo>
                    <a:pt x="2030" y="634"/>
                  </a:lnTo>
                  <a:lnTo>
                    <a:pt x="2036" y="662"/>
                  </a:lnTo>
                  <a:lnTo>
                    <a:pt x="2042" y="690"/>
                  </a:lnTo>
                  <a:lnTo>
                    <a:pt x="2050" y="718"/>
                  </a:lnTo>
                  <a:lnTo>
                    <a:pt x="2058" y="746"/>
                  </a:lnTo>
                  <a:lnTo>
                    <a:pt x="2068" y="772"/>
                  </a:lnTo>
                  <a:lnTo>
                    <a:pt x="2080" y="798"/>
                  </a:lnTo>
                  <a:lnTo>
                    <a:pt x="2094" y="822"/>
                  </a:lnTo>
                  <a:lnTo>
                    <a:pt x="2108" y="848"/>
                  </a:lnTo>
                  <a:lnTo>
                    <a:pt x="2124" y="872"/>
                  </a:lnTo>
                  <a:lnTo>
                    <a:pt x="2140" y="896"/>
                  </a:lnTo>
                  <a:lnTo>
                    <a:pt x="2158" y="918"/>
                  </a:lnTo>
                  <a:lnTo>
                    <a:pt x="2178" y="940"/>
                  </a:lnTo>
                  <a:lnTo>
                    <a:pt x="2200" y="962"/>
                  </a:lnTo>
                  <a:lnTo>
                    <a:pt x="2200" y="962"/>
                  </a:lnTo>
                  <a:lnTo>
                    <a:pt x="2218" y="980"/>
                  </a:lnTo>
                  <a:lnTo>
                    <a:pt x="2226" y="988"/>
                  </a:lnTo>
                  <a:lnTo>
                    <a:pt x="2232" y="1000"/>
                  </a:lnTo>
                  <a:lnTo>
                    <a:pt x="2232" y="1000"/>
                  </a:lnTo>
                  <a:lnTo>
                    <a:pt x="2150" y="956"/>
                  </a:lnTo>
                  <a:lnTo>
                    <a:pt x="2066" y="914"/>
                  </a:lnTo>
                  <a:lnTo>
                    <a:pt x="1984" y="872"/>
                  </a:lnTo>
                  <a:lnTo>
                    <a:pt x="1940" y="854"/>
                  </a:lnTo>
                  <a:lnTo>
                    <a:pt x="1898" y="836"/>
                  </a:lnTo>
                  <a:lnTo>
                    <a:pt x="1898" y="836"/>
                  </a:lnTo>
                  <a:lnTo>
                    <a:pt x="1860" y="822"/>
                  </a:lnTo>
                  <a:lnTo>
                    <a:pt x="1822" y="810"/>
                  </a:lnTo>
                  <a:lnTo>
                    <a:pt x="1784" y="800"/>
                  </a:lnTo>
                  <a:lnTo>
                    <a:pt x="1748" y="790"/>
                  </a:lnTo>
                  <a:lnTo>
                    <a:pt x="1710" y="784"/>
                  </a:lnTo>
                  <a:lnTo>
                    <a:pt x="1672" y="780"/>
                  </a:lnTo>
                  <a:lnTo>
                    <a:pt x="1634" y="776"/>
                  </a:lnTo>
                  <a:lnTo>
                    <a:pt x="1598" y="776"/>
                  </a:lnTo>
                  <a:lnTo>
                    <a:pt x="1560" y="776"/>
                  </a:lnTo>
                  <a:lnTo>
                    <a:pt x="1522" y="780"/>
                  </a:lnTo>
                  <a:lnTo>
                    <a:pt x="1484" y="784"/>
                  </a:lnTo>
                  <a:lnTo>
                    <a:pt x="1448" y="790"/>
                  </a:lnTo>
                  <a:lnTo>
                    <a:pt x="1410" y="800"/>
                  </a:lnTo>
                  <a:lnTo>
                    <a:pt x="1372" y="810"/>
                  </a:lnTo>
                  <a:lnTo>
                    <a:pt x="1334" y="822"/>
                  </a:lnTo>
                  <a:lnTo>
                    <a:pt x="1298" y="836"/>
                  </a:lnTo>
                  <a:lnTo>
                    <a:pt x="1298" y="836"/>
                  </a:lnTo>
                  <a:lnTo>
                    <a:pt x="1242" y="860"/>
                  </a:lnTo>
                  <a:lnTo>
                    <a:pt x="1188" y="886"/>
                  </a:lnTo>
                  <a:lnTo>
                    <a:pt x="1136" y="912"/>
                  </a:lnTo>
                  <a:lnTo>
                    <a:pt x="1082" y="942"/>
                  </a:lnTo>
                  <a:lnTo>
                    <a:pt x="980" y="1000"/>
                  </a:lnTo>
                  <a:lnTo>
                    <a:pt x="876" y="1062"/>
                  </a:lnTo>
                  <a:lnTo>
                    <a:pt x="876" y="1062"/>
                  </a:lnTo>
                  <a:lnTo>
                    <a:pt x="830" y="1088"/>
                  </a:lnTo>
                  <a:lnTo>
                    <a:pt x="782" y="1108"/>
                  </a:lnTo>
                  <a:lnTo>
                    <a:pt x="732" y="1126"/>
                  </a:lnTo>
                  <a:lnTo>
                    <a:pt x="684" y="1138"/>
                  </a:lnTo>
                  <a:lnTo>
                    <a:pt x="634" y="1146"/>
                  </a:lnTo>
                  <a:lnTo>
                    <a:pt x="584" y="1150"/>
                  </a:lnTo>
                  <a:lnTo>
                    <a:pt x="534" y="1148"/>
                  </a:lnTo>
                  <a:lnTo>
                    <a:pt x="486" y="1144"/>
                  </a:lnTo>
                  <a:lnTo>
                    <a:pt x="438" y="1134"/>
                  </a:lnTo>
                  <a:lnTo>
                    <a:pt x="390" y="1120"/>
                  </a:lnTo>
                  <a:lnTo>
                    <a:pt x="344" y="1102"/>
                  </a:lnTo>
                  <a:lnTo>
                    <a:pt x="300" y="1080"/>
                  </a:lnTo>
                  <a:lnTo>
                    <a:pt x="256" y="1054"/>
                  </a:lnTo>
                  <a:lnTo>
                    <a:pt x="216" y="1022"/>
                  </a:lnTo>
                  <a:lnTo>
                    <a:pt x="176" y="988"/>
                  </a:lnTo>
                  <a:lnTo>
                    <a:pt x="138" y="950"/>
                  </a:lnTo>
                  <a:lnTo>
                    <a:pt x="138" y="950"/>
                  </a:lnTo>
                  <a:lnTo>
                    <a:pt x="118" y="924"/>
                  </a:lnTo>
                  <a:lnTo>
                    <a:pt x="100" y="900"/>
                  </a:lnTo>
                  <a:lnTo>
                    <a:pt x="82" y="874"/>
                  </a:lnTo>
                  <a:lnTo>
                    <a:pt x="66" y="846"/>
                  </a:lnTo>
                  <a:lnTo>
                    <a:pt x="52" y="820"/>
                  </a:lnTo>
                  <a:lnTo>
                    <a:pt x="40" y="792"/>
                  </a:lnTo>
                  <a:lnTo>
                    <a:pt x="30" y="764"/>
                  </a:lnTo>
                  <a:lnTo>
                    <a:pt x="20" y="736"/>
                  </a:lnTo>
                  <a:lnTo>
                    <a:pt x="12" y="706"/>
                  </a:lnTo>
                  <a:lnTo>
                    <a:pt x="8" y="678"/>
                  </a:lnTo>
                  <a:lnTo>
                    <a:pt x="4" y="648"/>
                  </a:lnTo>
                  <a:lnTo>
                    <a:pt x="0" y="616"/>
                  </a:lnTo>
                  <a:lnTo>
                    <a:pt x="0" y="586"/>
                  </a:lnTo>
                  <a:lnTo>
                    <a:pt x="2" y="554"/>
                  </a:lnTo>
                  <a:lnTo>
                    <a:pt x="4" y="522"/>
                  </a:lnTo>
                  <a:lnTo>
                    <a:pt x="8" y="490"/>
                  </a:lnTo>
                  <a:lnTo>
                    <a:pt x="8" y="490"/>
                  </a:lnTo>
                  <a:lnTo>
                    <a:pt x="16" y="452"/>
                  </a:lnTo>
                  <a:lnTo>
                    <a:pt x="26" y="416"/>
                  </a:lnTo>
                  <a:lnTo>
                    <a:pt x="36" y="380"/>
                  </a:lnTo>
                  <a:lnTo>
                    <a:pt x="50" y="348"/>
                  </a:lnTo>
                  <a:lnTo>
                    <a:pt x="66" y="316"/>
                  </a:lnTo>
                  <a:lnTo>
                    <a:pt x="82" y="284"/>
                  </a:lnTo>
                  <a:lnTo>
                    <a:pt x="102" y="256"/>
                  </a:lnTo>
                  <a:lnTo>
                    <a:pt x="122" y="228"/>
                  </a:lnTo>
                  <a:lnTo>
                    <a:pt x="144" y="200"/>
                  </a:lnTo>
                  <a:lnTo>
                    <a:pt x="168" y="176"/>
                  </a:lnTo>
                  <a:lnTo>
                    <a:pt x="194" y="152"/>
                  </a:lnTo>
                  <a:lnTo>
                    <a:pt x="222" y="130"/>
                  </a:lnTo>
                  <a:lnTo>
                    <a:pt x="252" y="108"/>
                  </a:lnTo>
                  <a:lnTo>
                    <a:pt x="282" y="88"/>
                  </a:lnTo>
                  <a:lnTo>
                    <a:pt x="314" y="68"/>
                  </a:lnTo>
                  <a:lnTo>
                    <a:pt x="348" y="52"/>
                  </a:lnTo>
                  <a:lnTo>
                    <a:pt x="348" y="52"/>
                  </a:lnTo>
                  <a:lnTo>
                    <a:pt x="384" y="34"/>
                  </a:lnTo>
                  <a:lnTo>
                    <a:pt x="384" y="34"/>
                  </a:lnTo>
                  <a:lnTo>
                    <a:pt x="408" y="26"/>
                  </a:lnTo>
                  <a:lnTo>
                    <a:pt x="432" y="18"/>
                  </a:lnTo>
                  <a:lnTo>
                    <a:pt x="458" y="12"/>
                  </a:lnTo>
                  <a:lnTo>
                    <a:pt x="482" y="8"/>
                  </a:lnTo>
                  <a:lnTo>
                    <a:pt x="534" y="2"/>
                  </a:lnTo>
                  <a:lnTo>
                    <a:pt x="586" y="0"/>
                  </a:lnTo>
                  <a:lnTo>
                    <a:pt x="586" y="0"/>
                  </a:lnTo>
                  <a:lnTo>
                    <a:pt x="618" y="0"/>
                  </a:lnTo>
                  <a:lnTo>
                    <a:pt x="652" y="4"/>
                  </a:lnTo>
                  <a:lnTo>
                    <a:pt x="684" y="8"/>
                  </a:lnTo>
                  <a:lnTo>
                    <a:pt x="716" y="16"/>
                  </a:lnTo>
                  <a:lnTo>
                    <a:pt x="748" y="24"/>
                  </a:lnTo>
                  <a:lnTo>
                    <a:pt x="780" y="34"/>
                  </a:lnTo>
                  <a:lnTo>
                    <a:pt x="810" y="48"/>
                  </a:lnTo>
                  <a:lnTo>
                    <a:pt x="838" y="62"/>
                  </a:lnTo>
                  <a:lnTo>
                    <a:pt x="838" y="62"/>
                  </a:lnTo>
                  <a:lnTo>
                    <a:pt x="994" y="150"/>
                  </a:lnTo>
                  <a:lnTo>
                    <a:pt x="1152" y="236"/>
                  </a:lnTo>
                  <a:lnTo>
                    <a:pt x="1152" y="236"/>
                  </a:lnTo>
                  <a:lnTo>
                    <a:pt x="1204" y="260"/>
                  </a:lnTo>
                  <a:lnTo>
                    <a:pt x="1260" y="282"/>
                  </a:lnTo>
                  <a:lnTo>
                    <a:pt x="1314" y="302"/>
                  </a:lnTo>
                  <a:lnTo>
                    <a:pt x="1370" y="320"/>
                  </a:lnTo>
                  <a:lnTo>
                    <a:pt x="1426" y="334"/>
                  </a:lnTo>
                  <a:lnTo>
                    <a:pt x="1484" y="344"/>
                  </a:lnTo>
                  <a:lnTo>
                    <a:pt x="1512" y="346"/>
                  </a:lnTo>
                  <a:lnTo>
                    <a:pt x="1542" y="348"/>
                  </a:lnTo>
                  <a:lnTo>
                    <a:pt x="1572" y="348"/>
                  </a:lnTo>
                  <a:lnTo>
                    <a:pt x="1602" y="348"/>
                  </a:lnTo>
                  <a:lnTo>
                    <a:pt x="1602" y="348"/>
                  </a:lnTo>
                  <a:lnTo>
                    <a:pt x="1642" y="346"/>
                  </a:lnTo>
                  <a:lnTo>
                    <a:pt x="1682" y="340"/>
                  </a:lnTo>
                  <a:lnTo>
                    <a:pt x="1722" y="332"/>
                  </a:lnTo>
                  <a:lnTo>
                    <a:pt x="1760" y="324"/>
                  </a:lnTo>
                  <a:lnTo>
                    <a:pt x="1798" y="314"/>
                  </a:lnTo>
                  <a:lnTo>
                    <a:pt x="1836" y="300"/>
                  </a:lnTo>
                  <a:lnTo>
                    <a:pt x="1874" y="286"/>
                  </a:lnTo>
                  <a:lnTo>
                    <a:pt x="1912" y="270"/>
                  </a:lnTo>
                  <a:lnTo>
                    <a:pt x="1912" y="270"/>
                  </a:lnTo>
                  <a:lnTo>
                    <a:pt x="1956" y="248"/>
                  </a:lnTo>
                  <a:lnTo>
                    <a:pt x="1980" y="240"/>
                  </a:lnTo>
                  <a:lnTo>
                    <a:pt x="1992" y="238"/>
                  </a:lnTo>
                  <a:lnTo>
                    <a:pt x="2006" y="236"/>
                  </a:lnTo>
                  <a:lnTo>
                    <a:pt x="2006" y="236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8"/>
            <p:cNvSpPr/>
            <p:nvPr/>
          </p:nvSpPr>
          <p:spPr bwMode="auto">
            <a:xfrm>
              <a:off x="1503647" y="1574029"/>
              <a:ext cx="2364192" cy="2650032"/>
            </a:xfrm>
            <a:custGeom>
              <a:avLst/>
              <a:gdLst>
                <a:gd name="T0" fmla="*/ 686 w 1770"/>
                <a:gd name="T1" fmla="*/ 1942 h 1984"/>
                <a:gd name="T2" fmla="*/ 454 w 1770"/>
                <a:gd name="T3" fmla="*/ 1814 h 1984"/>
                <a:gd name="T4" fmla="*/ 338 w 1770"/>
                <a:gd name="T5" fmla="*/ 1766 h 1984"/>
                <a:gd name="T6" fmla="*/ 214 w 1770"/>
                <a:gd name="T7" fmla="*/ 1750 h 1984"/>
                <a:gd name="T8" fmla="*/ 128 w 1770"/>
                <a:gd name="T9" fmla="*/ 1754 h 1984"/>
                <a:gd name="T10" fmla="*/ 16 w 1770"/>
                <a:gd name="T11" fmla="*/ 1778 h 1984"/>
                <a:gd name="T12" fmla="*/ 4 w 1770"/>
                <a:gd name="T13" fmla="*/ 1778 h 1984"/>
                <a:gd name="T14" fmla="*/ 84 w 1770"/>
                <a:gd name="T15" fmla="*/ 1726 h 1984"/>
                <a:gd name="T16" fmla="*/ 286 w 1770"/>
                <a:gd name="T17" fmla="*/ 1592 h 1984"/>
                <a:gd name="T18" fmla="*/ 354 w 1770"/>
                <a:gd name="T19" fmla="*/ 1536 h 1984"/>
                <a:gd name="T20" fmla="*/ 434 w 1770"/>
                <a:gd name="T21" fmla="*/ 1456 h 1984"/>
                <a:gd name="T22" fmla="*/ 500 w 1770"/>
                <a:gd name="T23" fmla="*/ 1366 h 1984"/>
                <a:gd name="T24" fmla="*/ 552 w 1770"/>
                <a:gd name="T25" fmla="*/ 1268 h 1984"/>
                <a:gd name="T26" fmla="*/ 588 w 1770"/>
                <a:gd name="T27" fmla="*/ 1162 h 1984"/>
                <a:gd name="T28" fmla="*/ 612 w 1770"/>
                <a:gd name="T29" fmla="*/ 1048 h 1984"/>
                <a:gd name="T30" fmla="*/ 624 w 1770"/>
                <a:gd name="T31" fmla="*/ 938 h 1984"/>
                <a:gd name="T32" fmla="*/ 632 w 1770"/>
                <a:gd name="T33" fmla="*/ 714 h 1984"/>
                <a:gd name="T34" fmla="*/ 630 w 1770"/>
                <a:gd name="T35" fmla="*/ 550 h 1984"/>
                <a:gd name="T36" fmla="*/ 656 w 1770"/>
                <a:gd name="T37" fmla="*/ 402 h 1984"/>
                <a:gd name="T38" fmla="*/ 718 w 1770"/>
                <a:gd name="T39" fmla="*/ 266 h 1984"/>
                <a:gd name="T40" fmla="*/ 766 w 1770"/>
                <a:gd name="T41" fmla="*/ 198 h 1984"/>
                <a:gd name="T42" fmla="*/ 830 w 1770"/>
                <a:gd name="T43" fmla="*/ 134 h 1984"/>
                <a:gd name="T44" fmla="*/ 902 w 1770"/>
                <a:gd name="T45" fmla="*/ 82 h 1984"/>
                <a:gd name="T46" fmla="*/ 980 w 1770"/>
                <a:gd name="T47" fmla="*/ 44 h 1984"/>
                <a:gd name="T48" fmla="*/ 1062 w 1770"/>
                <a:gd name="T49" fmla="*/ 16 h 1984"/>
                <a:gd name="T50" fmla="*/ 1148 w 1770"/>
                <a:gd name="T51" fmla="*/ 2 h 1984"/>
                <a:gd name="T52" fmla="*/ 1234 w 1770"/>
                <a:gd name="T53" fmla="*/ 0 h 1984"/>
                <a:gd name="T54" fmla="*/ 1320 w 1770"/>
                <a:gd name="T55" fmla="*/ 12 h 1984"/>
                <a:gd name="T56" fmla="*/ 1404 w 1770"/>
                <a:gd name="T57" fmla="*/ 36 h 1984"/>
                <a:gd name="T58" fmla="*/ 1484 w 1770"/>
                <a:gd name="T59" fmla="*/ 74 h 1984"/>
                <a:gd name="T60" fmla="*/ 1558 w 1770"/>
                <a:gd name="T61" fmla="*/ 126 h 1984"/>
                <a:gd name="T62" fmla="*/ 1606 w 1770"/>
                <a:gd name="T63" fmla="*/ 170 h 1984"/>
                <a:gd name="T64" fmla="*/ 1670 w 1770"/>
                <a:gd name="T65" fmla="*/ 246 h 1984"/>
                <a:gd name="T66" fmla="*/ 1718 w 1770"/>
                <a:gd name="T67" fmla="*/ 330 h 1984"/>
                <a:gd name="T68" fmla="*/ 1750 w 1770"/>
                <a:gd name="T69" fmla="*/ 420 h 1984"/>
                <a:gd name="T70" fmla="*/ 1768 w 1770"/>
                <a:gd name="T71" fmla="*/ 516 h 1984"/>
                <a:gd name="T72" fmla="*/ 1768 w 1770"/>
                <a:gd name="T73" fmla="*/ 618 h 1984"/>
                <a:gd name="T74" fmla="*/ 1750 w 1770"/>
                <a:gd name="T75" fmla="*/ 714 h 1984"/>
                <a:gd name="T76" fmla="*/ 1718 w 1770"/>
                <a:gd name="T77" fmla="*/ 806 h 1984"/>
                <a:gd name="T78" fmla="*/ 1668 w 1770"/>
                <a:gd name="T79" fmla="*/ 894 h 1984"/>
                <a:gd name="T80" fmla="*/ 1570 w 1770"/>
                <a:gd name="T81" fmla="*/ 1002 h 1984"/>
                <a:gd name="T82" fmla="*/ 1446 w 1770"/>
                <a:gd name="T83" fmla="*/ 1086 h 1984"/>
                <a:gd name="T84" fmla="*/ 1322 w 1770"/>
                <a:gd name="T85" fmla="*/ 1156 h 1984"/>
                <a:gd name="T86" fmla="*/ 1200 w 1770"/>
                <a:gd name="T87" fmla="*/ 1234 h 1984"/>
                <a:gd name="T88" fmla="*/ 1174 w 1770"/>
                <a:gd name="T89" fmla="*/ 1260 h 1984"/>
                <a:gd name="T90" fmla="*/ 1054 w 1770"/>
                <a:gd name="T91" fmla="*/ 1350 h 1984"/>
                <a:gd name="T92" fmla="*/ 974 w 1770"/>
                <a:gd name="T93" fmla="*/ 1428 h 1984"/>
                <a:gd name="T94" fmla="*/ 928 w 1770"/>
                <a:gd name="T95" fmla="*/ 1484 h 1984"/>
                <a:gd name="T96" fmla="*/ 870 w 1770"/>
                <a:gd name="T97" fmla="*/ 1574 h 1984"/>
                <a:gd name="T98" fmla="*/ 828 w 1770"/>
                <a:gd name="T99" fmla="*/ 1672 h 1984"/>
                <a:gd name="T100" fmla="*/ 802 w 1770"/>
                <a:gd name="T101" fmla="*/ 1764 h 1984"/>
                <a:gd name="T102" fmla="*/ 774 w 1770"/>
                <a:gd name="T103" fmla="*/ 1940 h 1984"/>
                <a:gd name="T104" fmla="*/ 768 w 1770"/>
                <a:gd name="T105" fmla="*/ 1974 h 1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70" h="1984">
                  <a:moveTo>
                    <a:pt x="762" y="1984"/>
                  </a:moveTo>
                  <a:lnTo>
                    <a:pt x="762" y="1984"/>
                  </a:lnTo>
                  <a:lnTo>
                    <a:pt x="686" y="1942"/>
                  </a:lnTo>
                  <a:lnTo>
                    <a:pt x="608" y="1900"/>
                  </a:lnTo>
                  <a:lnTo>
                    <a:pt x="454" y="1814"/>
                  </a:lnTo>
                  <a:lnTo>
                    <a:pt x="454" y="1814"/>
                  </a:lnTo>
                  <a:lnTo>
                    <a:pt x="416" y="1794"/>
                  </a:lnTo>
                  <a:lnTo>
                    <a:pt x="378" y="1780"/>
                  </a:lnTo>
                  <a:lnTo>
                    <a:pt x="338" y="1766"/>
                  </a:lnTo>
                  <a:lnTo>
                    <a:pt x="298" y="1758"/>
                  </a:lnTo>
                  <a:lnTo>
                    <a:pt x="256" y="1752"/>
                  </a:lnTo>
                  <a:lnTo>
                    <a:pt x="214" y="1750"/>
                  </a:lnTo>
                  <a:lnTo>
                    <a:pt x="172" y="1750"/>
                  </a:lnTo>
                  <a:lnTo>
                    <a:pt x="128" y="1754"/>
                  </a:lnTo>
                  <a:lnTo>
                    <a:pt x="128" y="1754"/>
                  </a:lnTo>
                  <a:lnTo>
                    <a:pt x="72" y="1762"/>
                  </a:lnTo>
                  <a:lnTo>
                    <a:pt x="44" y="1770"/>
                  </a:lnTo>
                  <a:lnTo>
                    <a:pt x="16" y="1778"/>
                  </a:lnTo>
                  <a:lnTo>
                    <a:pt x="16" y="1778"/>
                  </a:lnTo>
                  <a:lnTo>
                    <a:pt x="8" y="1780"/>
                  </a:lnTo>
                  <a:lnTo>
                    <a:pt x="4" y="1778"/>
                  </a:lnTo>
                  <a:lnTo>
                    <a:pt x="0" y="1776"/>
                  </a:lnTo>
                  <a:lnTo>
                    <a:pt x="0" y="1776"/>
                  </a:lnTo>
                  <a:lnTo>
                    <a:pt x="84" y="1726"/>
                  </a:lnTo>
                  <a:lnTo>
                    <a:pt x="166" y="1676"/>
                  </a:lnTo>
                  <a:lnTo>
                    <a:pt x="246" y="1620"/>
                  </a:lnTo>
                  <a:lnTo>
                    <a:pt x="286" y="1592"/>
                  </a:lnTo>
                  <a:lnTo>
                    <a:pt x="324" y="1562"/>
                  </a:lnTo>
                  <a:lnTo>
                    <a:pt x="324" y="1562"/>
                  </a:lnTo>
                  <a:lnTo>
                    <a:pt x="354" y="1536"/>
                  </a:lnTo>
                  <a:lnTo>
                    <a:pt x="382" y="1510"/>
                  </a:lnTo>
                  <a:lnTo>
                    <a:pt x="410" y="1484"/>
                  </a:lnTo>
                  <a:lnTo>
                    <a:pt x="434" y="1456"/>
                  </a:lnTo>
                  <a:lnTo>
                    <a:pt x="458" y="1426"/>
                  </a:lnTo>
                  <a:lnTo>
                    <a:pt x="480" y="1396"/>
                  </a:lnTo>
                  <a:lnTo>
                    <a:pt x="500" y="1366"/>
                  </a:lnTo>
                  <a:lnTo>
                    <a:pt x="518" y="1334"/>
                  </a:lnTo>
                  <a:lnTo>
                    <a:pt x="536" y="1302"/>
                  </a:lnTo>
                  <a:lnTo>
                    <a:pt x="552" y="1268"/>
                  </a:lnTo>
                  <a:lnTo>
                    <a:pt x="566" y="1234"/>
                  </a:lnTo>
                  <a:lnTo>
                    <a:pt x="578" y="1198"/>
                  </a:lnTo>
                  <a:lnTo>
                    <a:pt x="588" y="1162"/>
                  </a:lnTo>
                  <a:lnTo>
                    <a:pt x="598" y="1124"/>
                  </a:lnTo>
                  <a:lnTo>
                    <a:pt x="606" y="1088"/>
                  </a:lnTo>
                  <a:lnTo>
                    <a:pt x="612" y="1048"/>
                  </a:lnTo>
                  <a:lnTo>
                    <a:pt x="612" y="1048"/>
                  </a:lnTo>
                  <a:lnTo>
                    <a:pt x="620" y="992"/>
                  </a:lnTo>
                  <a:lnTo>
                    <a:pt x="624" y="938"/>
                  </a:lnTo>
                  <a:lnTo>
                    <a:pt x="628" y="882"/>
                  </a:lnTo>
                  <a:lnTo>
                    <a:pt x="630" y="826"/>
                  </a:lnTo>
                  <a:lnTo>
                    <a:pt x="632" y="714"/>
                  </a:lnTo>
                  <a:lnTo>
                    <a:pt x="630" y="602"/>
                  </a:lnTo>
                  <a:lnTo>
                    <a:pt x="630" y="602"/>
                  </a:lnTo>
                  <a:lnTo>
                    <a:pt x="630" y="550"/>
                  </a:lnTo>
                  <a:lnTo>
                    <a:pt x="634" y="500"/>
                  </a:lnTo>
                  <a:lnTo>
                    <a:pt x="644" y="450"/>
                  </a:lnTo>
                  <a:lnTo>
                    <a:pt x="656" y="402"/>
                  </a:lnTo>
                  <a:lnTo>
                    <a:pt x="672" y="356"/>
                  </a:lnTo>
                  <a:lnTo>
                    <a:pt x="692" y="310"/>
                  </a:lnTo>
                  <a:lnTo>
                    <a:pt x="718" y="266"/>
                  </a:lnTo>
                  <a:lnTo>
                    <a:pt x="748" y="222"/>
                  </a:lnTo>
                  <a:lnTo>
                    <a:pt x="748" y="222"/>
                  </a:lnTo>
                  <a:lnTo>
                    <a:pt x="766" y="198"/>
                  </a:lnTo>
                  <a:lnTo>
                    <a:pt x="788" y="176"/>
                  </a:lnTo>
                  <a:lnTo>
                    <a:pt x="808" y="154"/>
                  </a:lnTo>
                  <a:lnTo>
                    <a:pt x="830" y="134"/>
                  </a:lnTo>
                  <a:lnTo>
                    <a:pt x="854" y="116"/>
                  </a:lnTo>
                  <a:lnTo>
                    <a:pt x="878" y="98"/>
                  </a:lnTo>
                  <a:lnTo>
                    <a:pt x="902" y="82"/>
                  </a:lnTo>
                  <a:lnTo>
                    <a:pt x="928" y="68"/>
                  </a:lnTo>
                  <a:lnTo>
                    <a:pt x="954" y="56"/>
                  </a:lnTo>
                  <a:lnTo>
                    <a:pt x="980" y="44"/>
                  </a:lnTo>
                  <a:lnTo>
                    <a:pt x="1008" y="32"/>
                  </a:lnTo>
                  <a:lnTo>
                    <a:pt x="1034" y="24"/>
                  </a:lnTo>
                  <a:lnTo>
                    <a:pt x="1062" y="16"/>
                  </a:lnTo>
                  <a:lnTo>
                    <a:pt x="1090" y="10"/>
                  </a:lnTo>
                  <a:lnTo>
                    <a:pt x="1118" y="6"/>
                  </a:lnTo>
                  <a:lnTo>
                    <a:pt x="1148" y="2"/>
                  </a:lnTo>
                  <a:lnTo>
                    <a:pt x="1176" y="0"/>
                  </a:lnTo>
                  <a:lnTo>
                    <a:pt x="1206" y="0"/>
                  </a:lnTo>
                  <a:lnTo>
                    <a:pt x="1234" y="0"/>
                  </a:lnTo>
                  <a:lnTo>
                    <a:pt x="1262" y="2"/>
                  </a:lnTo>
                  <a:lnTo>
                    <a:pt x="1292" y="6"/>
                  </a:lnTo>
                  <a:lnTo>
                    <a:pt x="1320" y="12"/>
                  </a:lnTo>
                  <a:lnTo>
                    <a:pt x="1348" y="18"/>
                  </a:lnTo>
                  <a:lnTo>
                    <a:pt x="1376" y="26"/>
                  </a:lnTo>
                  <a:lnTo>
                    <a:pt x="1404" y="36"/>
                  </a:lnTo>
                  <a:lnTo>
                    <a:pt x="1430" y="48"/>
                  </a:lnTo>
                  <a:lnTo>
                    <a:pt x="1458" y="60"/>
                  </a:lnTo>
                  <a:lnTo>
                    <a:pt x="1484" y="74"/>
                  </a:lnTo>
                  <a:lnTo>
                    <a:pt x="1508" y="90"/>
                  </a:lnTo>
                  <a:lnTo>
                    <a:pt x="1534" y="106"/>
                  </a:lnTo>
                  <a:lnTo>
                    <a:pt x="1558" y="126"/>
                  </a:lnTo>
                  <a:lnTo>
                    <a:pt x="1580" y="146"/>
                  </a:lnTo>
                  <a:lnTo>
                    <a:pt x="1580" y="146"/>
                  </a:lnTo>
                  <a:lnTo>
                    <a:pt x="1606" y="170"/>
                  </a:lnTo>
                  <a:lnTo>
                    <a:pt x="1630" y="194"/>
                  </a:lnTo>
                  <a:lnTo>
                    <a:pt x="1650" y="220"/>
                  </a:lnTo>
                  <a:lnTo>
                    <a:pt x="1670" y="246"/>
                  </a:lnTo>
                  <a:lnTo>
                    <a:pt x="1688" y="274"/>
                  </a:lnTo>
                  <a:lnTo>
                    <a:pt x="1704" y="302"/>
                  </a:lnTo>
                  <a:lnTo>
                    <a:pt x="1718" y="330"/>
                  </a:lnTo>
                  <a:lnTo>
                    <a:pt x="1730" y="360"/>
                  </a:lnTo>
                  <a:lnTo>
                    <a:pt x="1742" y="390"/>
                  </a:lnTo>
                  <a:lnTo>
                    <a:pt x="1750" y="420"/>
                  </a:lnTo>
                  <a:lnTo>
                    <a:pt x="1758" y="452"/>
                  </a:lnTo>
                  <a:lnTo>
                    <a:pt x="1764" y="484"/>
                  </a:lnTo>
                  <a:lnTo>
                    <a:pt x="1768" y="516"/>
                  </a:lnTo>
                  <a:lnTo>
                    <a:pt x="1770" y="550"/>
                  </a:lnTo>
                  <a:lnTo>
                    <a:pt x="1770" y="584"/>
                  </a:lnTo>
                  <a:lnTo>
                    <a:pt x="1768" y="618"/>
                  </a:lnTo>
                  <a:lnTo>
                    <a:pt x="1768" y="618"/>
                  </a:lnTo>
                  <a:lnTo>
                    <a:pt x="1760" y="666"/>
                  </a:lnTo>
                  <a:lnTo>
                    <a:pt x="1750" y="714"/>
                  </a:lnTo>
                  <a:lnTo>
                    <a:pt x="1736" y="760"/>
                  </a:lnTo>
                  <a:lnTo>
                    <a:pt x="1728" y="784"/>
                  </a:lnTo>
                  <a:lnTo>
                    <a:pt x="1718" y="806"/>
                  </a:lnTo>
                  <a:lnTo>
                    <a:pt x="1718" y="806"/>
                  </a:lnTo>
                  <a:lnTo>
                    <a:pt x="1694" y="852"/>
                  </a:lnTo>
                  <a:lnTo>
                    <a:pt x="1668" y="894"/>
                  </a:lnTo>
                  <a:lnTo>
                    <a:pt x="1638" y="932"/>
                  </a:lnTo>
                  <a:lnTo>
                    <a:pt x="1604" y="968"/>
                  </a:lnTo>
                  <a:lnTo>
                    <a:pt x="1570" y="1002"/>
                  </a:lnTo>
                  <a:lnTo>
                    <a:pt x="1530" y="1032"/>
                  </a:lnTo>
                  <a:lnTo>
                    <a:pt x="1490" y="1060"/>
                  </a:lnTo>
                  <a:lnTo>
                    <a:pt x="1446" y="1086"/>
                  </a:lnTo>
                  <a:lnTo>
                    <a:pt x="1446" y="1086"/>
                  </a:lnTo>
                  <a:lnTo>
                    <a:pt x="1384" y="1122"/>
                  </a:lnTo>
                  <a:lnTo>
                    <a:pt x="1322" y="1156"/>
                  </a:lnTo>
                  <a:lnTo>
                    <a:pt x="1260" y="1194"/>
                  </a:lnTo>
                  <a:lnTo>
                    <a:pt x="1200" y="1234"/>
                  </a:lnTo>
                  <a:lnTo>
                    <a:pt x="1200" y="1234"/>
                  </a:lnTo>
                  <a:lnTo>
                    <a:pt x="1196" y="1244"/>
                  </a:lnTo>
                  <a:lnTo>
                    <a:pt x="1190" y="1250"/>
                  </a:lnTo>
                  <a:lnTo>
                    <a:pt x="1174" y="1260"/>
                  </a:lnTo>
                  <a:lnTo>
                    <a:pt x="1174" y="1260"/>
                  </a:lnTo>
                  <a:lnTo>
                    <a:pt x="1114" y="1304"/>
                  </a:lnTo>
                  <a:lnTo>
                    <a:pt x="1054" y="1350"/>
                  </a:lnTo>
                  <a:lnTo>
                    <a:pt x="1026" y="1376"/>
                  </a:lnTo>
                  <a:lnTo>
                    <a:pt x="1000" y="1402"/>
                  </a:lnTo>
                  <a:lnTo>
                    <a:pt x="974" y="1428"/>
                  </a:lnTo>
                  <a:lnTo>
                    <a:pt x="950" y="1456"/>
                  </a:lnTo>
                  <a:lnTo>
                    <a:pt x="950" y="1456"/>
                  </a:lnTo>
                  <a:lnTo>
                    <a:pt x="928" y="1484"/>
                  </a:lnTo>
                  <a:lnTo>
                    <a:pt x="906" y="1514"/>
                  </a:lnTo>
                  <a:lnTo>
                    <a:pt x="888" y="1544"/>
                  </a:lnTo>
                  <a:lnTo>
                    <a:pt x="870" y="1574"/>
                  </a:lnTo>
                  <a:lnTo>
                    <a:pt x="854" y="1606"/>
                  </a:lnTo>
                  <a:lnTo>
                    <a:pt x="840" y="1638"/>
                  </a:lnTo>
                  <a:lnTo>
                    <a:pt x="828" y="1672"/>
                  </a:lnTo>
                  <a:lnTo>
                    <a:pt x="818" y="1706"/>
                  </a:lnTo>
                  <a:lnTo>
                    <a:pt x="818" y="1706"/>
                  </a:lnTo>
                  <a:lnTo>
                    <a:pt x="802" y="1764"/>
                  </a:lnTo>
                  <a:lnTo>
                    <a:pt x="790" y="1822"/>
                  </a:lnTo>
                  <a:lnTo>
                    <a:pt x="782" y="1882"/>
                  </a:lnTo>
                  <a:lnTo>
                    <a:pt x="774" y="1940"/>
                  </a:lnTo>
                  <a:lnTo>
                    <a:pt x="774" y="1940"/>
                  </a:lnTo>
                  <a:lnTo>
                    <a:pt x="772" y="1962"/>
                  </a:lnTo>
                  <a:lnTo>
                    <a:pt x="768" y="1974"/>
                  </a:lnTo>
                  <a:lnTo>
                    <a:pt x="762" y="1984"/>
                  </a:lnTo>
                  <a:lnTo>
                    <a:pt x="762" y="1984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347"/>
            <p:cNvSpPr/>
            <p:nvPr/>
          </p:nvSpPr>
          <p:spPr bwMode="auto">
            <a:xfrm>
              <a:off x="2521451" y="3222285"/>
              <a:ext cx="1162060" cy="1156718"/>
            </a:xfrm>
            <a:custGeom>
              <a:avLst/>
              <a:gdLst>
                <a:gd name="T0" fmla="*/ 0 w 870"/>
                <a:gd name="T1" fmla="*/ 750 h 866"/>
                <a:gd name="T2" fmla="*/ 10 w 870"/>
                <a:gd name="T3" fmla="*/ 650 h 866"/>
                <a:gd name="T4" fmla="*/ 26 w 870"/>
                <a:gd name="T5" fmla="*/ 552 h 866"/>
                <a:gd name="T6" fmla="*/ 52 w 870"/>
                <a:gd name="T7" fmla="*/ 460 h 866"/>
                <a:gd name="T8" fmla="*/ 86 w 870"/>
                <a:gd name="T9" fmla="*/ 374 h 866"/>
                <a:gd name="T10" fmla="*/ 130 w 870"/>
                <a:gd name="T11" fmla="*/ 290 h 866"/>
                <a:gd name="T12" fmla="*/ 184 w 870"/>
                <a:gd name="T13" fmla="*/ 212 h 866"/>
                <a:gd name="T14" fmla="*/ 252 w 870"/>
                <a:gd name="T15" fmla="*/ 142 h 866"/>
                <a:gd name="T16" fmla="*/ 330 w 870"/>
                <a:gd name="T17" fmla="*/ 76 h 866"/>
                <a:gd name="T18" fmla="*/ 384 w 870"/>
                <a:gd name="T19" fmla="*/ 36 h 866"/>
                <a:gd name="T20" fmla="*/ 438 w 870"/>
                <a:gd name="T21" fmla="*/ 0 h 866"/>
                <a:gd name="T22" fmla="*/ 490 w 870"/>
                <a:gd name="T23" fmla="*/ 34 h 866"/>
                <a:gd name="T24" fmla="*/ 588 w 870"/>
                <a:gd name="T25" fmla="*/ 106 h 866"/>
                <a:gd name="T26" fmla="*/ 676 w 870"/>
                <a:gd name="T27" fmla="*/ 192 h 866"/>
                <a:gd name="T28" fmla="*/ 732 w 870"/>
                <a:gd name="T29" fmla="*/ 262 h 866"/>
                <a:gd name="T30" fmla="*/ 766 w 870"/>
                <a:gd name="T31" fmla="*/ 316 h 866"/>
                <a:gd name="T32" fmla="*/ 780 w 870"/>
                <a:gd name="T33" fmla="*/ 342 h 866"/>
                <a:gd name="T34" fmla="*/ 814 w 870"/>
                <a:gd name="T35" fmla="*/ 420 h 866"/>
                <a:gd name="T36" fmla="*/ 838 w 870"/>
                <a:gd name="T37" fmla="*/ 502 h 866"/>
                <a:gd name="T38" fmla="*/ 848 w 870"/>
                <a:gd name="T39" fmla="*/ 554 h 866"/>
                <a:gd name="T40" fmla="*/ 866 w 870"/>
                <a:gd name="T41" fmla="*/ 662 h 866"/>
                <a:gd name="T42" fmla="*/ 870 w 870"/>
                <a:gd name="T43" fmla="*/ 716 h 866"/>
                <a:gd name="T44" fmla="*/ 868 w 870"/>
                <a:gd name="T45" fmla="*/ 732 h 866"/>
                <a:gd name="T46" fmla="*/ 860 w 870"/>
                <a:gd name="T47" fmla="*/ 744 h 866"/>
                <a:gd name="T48" fmla="*/ 788 w 870"/>
                <a:gd name="T49" fmla="*/ 778 h 866"/>
                <a:gd name="T50" fmla="*/ 678 w 870"/>
                <a:gd name="T51" fmla="*/ 822 h 866"/>
                <a:gd name="T52" fmla="*/ 602 w 870"/>
                <a:gd name="T53" fmla="*/ 844 h 866"/>
                <a:gd name="T54" fmla="*/ 564 w 870"/>
                <a:gd name="T55" fmla="*/ 852 h 866"/>
                <a:gd name="T56" fmla="*/ 484 w 870"/>
                <a:gd name="T57" fmla="*/ 864 h 866"/>
                <a:gd name="T58" fmla="*/ 404 w 870"/>
                <a:gd name="T59" fmla="*/ 866 h 866"/>
                <a:gd name="T60" fmla="*/ 324 w 870"/>
                <a:gd name="T61" fmla="*/ 858 h 866"/>
                <a:gd name="T62" fmla="*/ 246 w 870"/>
                <a:gd name="T63" fmla="*/ 842 h 866"/>
                <a:gd name="T64" fmla="*/ 182 w 870"/>
                <a:gd name="T65" fmla="*/ 824 h 866"/>
                <a:gd name="T66" fmla="*/ 60 w 870"/>
                <a:gd name="T67" fmla="*/ 778 h 866"/>
                <a:gd name="T68" fmla="*/ 0 w 870"/>
                <a:gd name="T69" fmla="*/ 750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70" h="866">
                  <a:moveTo>
                    <a:pt x="0" y="750"/>
                  </a:moveTo>
                  <a:lnTo>
                    <a:pt x="0" y="750"/>
                  </a:lnTo>
                  <a:lnTo>
                    <a:pt x="4" y="698"/>
                  </a:lnTo>
                  <a:lnTo>
                    <a:pt x="10" y="650"/>
                  </a:lnTo>
                  <a:lnTo>
                    <a:pt x="18" y="600"/>
                  </a:lnTo>
                  <a:lnTo>
                    <a:pt x="26" y="552"/>
                  </a:lnTo>
                  <a:lnTo>
                    <a:pt x="38" y="506"/>
                  </a:lnTo>
                  <a:lnTo>
                    <a:pt x="52" y="460"/>
                  </a:lnTo>
                  <a:lnTo>
                    <a:pt x="68" y="416"/>
                  </a:lnTo>
                  <a:lnTo>
                    <a:pt x="86" y="374"/>
                  </a:lnTo>
                  <a:lnTo>
                    <a:pt x="106" y="332"/>
                  </a:lnTo>
                  <a:lnTo>
                    <a:pt x="130" y="290"/>
                  </a:lnTo>
                  <a:lnTo>
                    <a:pt x="156" y="250"/>
                  </a:lnTo>
                  <a:lnTo>
                    <a:pt x="184" y="212"/>
                  </a:lnTo>
                  <a:lnTo>
                    <a:pt x="216" y="176"/>
                  </a:lnTo>
                  <a:lnTo>
                    <a:pt x="252" y="142"/>
                  </a:lnTo>
                  <a:lnTo>
                    <a:pt x="290" y="108"/>
                  </a:lnTo>
                  <a:lnTo>
                    <a:pt x="330" y="76"/>
                  </a:lnTo>
                  <a:lnTo>
                    <a:pt x="330" y="76"/>
                  </a:lnTo>
                  <a:lnTo>
                    <a:pt x="384" y="36"/>
                  </a:lnTo>
                  <a:lnTo>
                    <a:pt x="410" y="18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90" y="34"/>
                  </a:lnTo>
                  <a:lnTo>
                    <a:pt x="542" y="68"/>
                  </a:lnTo>
                  <a:lnTo>
                    <a:pt x="588" y="106"/>
                  </a:lnTo>
                  <a:lnTo>
                    <a:pt x="634" y="148"/>
                  </a:lnTo>
                  <a:lnTo>
                    <a:pt x="676" y="192"/>
                  </a:lnTo>
                  <a:lnTo>
                    <a:pt x="714" y="238"/>
                  </a:lnTo>
                  <a:lnTo>
                    <a:pt x="732" y="262"/>
                  </a:lnTo>
                  <a:lnTo>
                    <a:pt x="750" y="288"/>
                  </a:lnTo>
                  <a:lnTo>
                    <a:pt x="766" y="316"/>
                  </a:lnTo>
                  <a:lnTo>
                    <a:pt x="780" y="342"/>
                  </a:lnTo>
                  <a:lnTo>
                    <a:pt x="780" y="342"/>
                  </a:lnTo>
                  <a:lnTo>
                    <a:pt x="798" y="380"/>
                  </a:lnTo>
                  <a:lnTo>
                    <a:pt x="814" y="420"/>
                  </a:lnTo>
                  <a:lnTo>
                    <a:pt x="826" y="460"/>
                  </a:lnTo>
                  <a:lnTo>
                    <a:pt x="838" y="502"/>
                  </a:lnTo>
                  <a:lnTo>
                    <a:pt x="838" y="502"/>
                  </a:lnTo>
                  <a:lnTo>
                    <a:pt x="848" y="554"/>
                  </a:lnTo>
                  <a:lnTo>
                    <a:pt x="858" y="608"/>
                  </a:lnTo>
                  <a:lnTo>
                    <a:pt x="866" y="662"/>
                  </a:lnTo>
                  <a:lnTo>
                    <a:pt x="870" y="716"/>
                  </a:lnTo>
                  <a:lnTo>
                    <a:pt x="870" y="716"/>
                  </a:lnTo>
                  <a:lnTo>
                    <a:pt x="870" y="724"/>
                  </a:lnTo>
                  <a:lnTo>
                    <a:pt x="868" y="732"/>
                  </a:lnTo>
                  <a:lnTo>
                    <a:pt x="864" y="738"/>
                  </a:lnTo>
                  <a:lnTo>
                    <a:pt x="860" y="744"/>
                  </a:lnTo>
                  <a:lnTo>
                    <a:pt x="860" y="744"/>
                  </a:lnTo>
                  <a:lnTo>
                    <a:pt x="788" y="778"/>
                  </a:lnTo>
                  <a:lnTo>
                    <a:pt x="714" y="808"/>
                  </a:lnTo>
                  <a:lnTo>
                    <a:pt x="678" y="822"/>
                  </a:lnTo>
                  <a:lnTo>
                    <a:pt x="640" y="834"/>
                  </a:lnTo>
                  <a:lnTo>
                    <a:pt x="602" y="844"/>
                  </a:lnTo>
                  <a:lnTo>
                    <a:pt x="564" y="852"/>
                  </a:lnTo>
                  <a:lnTo>
                    <a:pt x="564" y="852"/>
                  </a:lnTo>
                  <a:lnTo>
                    <a:pt x="524" y="860"/>
                  </a:lnTo>
                  <a:lnTo>
                    <a:pt x="484" y="864"/>
                  </a:lnTo>
                  <a:lnTo>
                    <a:pt x="444" y="866"/>
                  </a:lnTo>
                  <a:lnTo>
                    <a:pt x="404" y="866"/>
                  </a:lnTo>
                  <a:lnTo>
                    <a:pt x="364" y="862"/>
                  </a:lnTo>
                  <a:lnTo>
                    <a:pt x="324" y="858"/>
                  </a:lnTo>
                  <a:lnTo>
                    <a:pt x="284" y="852"/>
                  </a:lnTo>
                  <a:lnTo>
                    <a:pt x="246" y="842"/>
                  </a:lnTo>
                  <a:lnTo>
                    <a:pt x="246" y="842"/>
                  </a:lnTo>
                  <a:lnTo>
                    <a:pt x="182" y="824"/>
                  </a:lnTo>
                  <a:lnTo>
                    <a:pt x="120" y="804"/>
                  </a:lnTo>
                  <a:lnTo>
                    <a:pt x="60" y="778"/>
                  </a:lnTo>
                  <a:lnTo>
                    <a:pt x="0" y="750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55" name="直接连接符 54"/>
          <p:cNvCxnSpPr/>
          <p:nvPr/>
        </p:nvCxnSpPr>
        <p:spPr>
          <a:xfrm>
            <a:off x="1102820" y="-2617231"/>
            <a:ext cx="2555875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8441690" y="-677215"/>
            <a:ext cx="2555875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41">
            <a:extLst>
              <a:ext uri="{FF2B5EF4-FFF2-40B4-BE49-F238E27FC236}">
                <a16:creationId xmlns:a16="http://schemas.microsoft.com/office/drawing/2014/main" id="{4219A31A-D12F-4966-9230-722693E7B442}"/>
              </a:ext>
            </a:extLst>
          </p:cNvPr>
          <p:cNvSpPr txBox="1"/>
          <p:nvPr/>
        </p:nvSpPr>
        <p:spPr>
          <a:xfrm>
            <a:off x="2483891" y="1356753"/>
            <a:ext cx="7033429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Сохранение и популяризация культурного наследия, поддержка </a:t>
            </a:r>
          </a:p>
          <a:p>
            <a:pPr algn="ctr"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и развитие всех видов и жанров искусства: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77" name="Рисунок 76">
            <a:extLst>
              <a:ext uri="{FF2B5EF4-FFF2-40B4-BE49-F238E27FC236}">
                <a16:creationId xmlns:a16="http://schemas.microsoft.com/office/drawing/2014/main" id="{CD6F3BE5-960D-473C-BA9F-CEDEDEA815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092" y="5274230"/>
            <a:ext cx="749008" cy="749008"/>
          </a:xfrm>
          <a:prstGeom prst="rect">
            <a:avLst/>
          </a:prstGeom>
        </p:spPr>
      </p:pic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281354" y="144956"/>
            <a:ext cx="11746523" cy="11695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0960" tIns="30480" rIns="60960" bIns="30480">
            <a:spAutoFit/>
          </a:bodyPr>
          <a:lstStyle/>
          <a:p>
            <a:pPr algn="ctr" defTabSz="1375410"/>
            <a:r>
              <a:rPr lang="ru-RU" sz="2400" b="1" dirty="0">
                <a:solidFill>
                  <a:srgbClr val="214A98"/>
                </a:solidFill>
              </a:rPr>
              <a:t>Муниципальная программа «Развитие культуры и укрепление межнационального согласия на территории городского округа Евпатория Республики Крым»</a:t>
            </a:r>
            <a:endParaRPr lang="zh-CN" altLang="en-US" sz="2400" b="1" dirty="0">
              <a:solidFill>
                <a:srgbClr val="214A98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39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1006735" y="1852433"/>
            <a:ext cx="3850361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МБУК «Театр-студия кукол «Марионетки»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– 5 237 186,00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 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0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7405114" y="2030129"/>
            <a:ext cx="321346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МБУ ДО "Евпаторийская детская художественная школа им. Ю.В.Волкова" 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12 037 271,00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1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2931915" y="3576489"/>
            <a:ext cx="3554424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МБУ ДО "Евпаторийская детская школа искусств                 -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72 538 398,00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5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5426594" y="5272458"/>
            <a:ext cx="3213462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МБУ ДО "Новоозерновская детская школа искусств"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17 581 244,00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6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8550242" y="3802596"/>
            <a:ext cx="321346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Компенсация расходов на оплату жилых помещений, отопления и электроэнергии педработникам, проживающим в сельской местности </a:t>
            </a:r>
          </a:p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108 000,00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381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 rot="21449780">
            <a:off x="43520" y="4030665"/>
            <a:ext cx="3050681" cy="2719492"/>
            <a:chOff x="990737" y="1574029"/>
            <a:chExt cx="4231503" cy="3862849"/>
          </a:xfrm>
        </p:grpSpPr>
        <p:sp>
          <p:nvSpPr>
            <p:cNvPr id="43" name="Freeform 6"/>
            <p:cNvSpPr/>
            <p:nvPr/>
          </p:nvSpPr>
          <p:spPr bwMode="auto">
            <a:xfrm>
              <a:off x="3103817" y="2399492"/>
              <a:ext cx="2118423" cy="3002657"/>
            </a:xfrm>
            <a:custGeom>
              <a:avLst/>
              <a:gdLst>
                <a:gd name="T0" fmla="*/ 574 w 1586"/>
                <a:gd name="T1" fmla="*/ 134 h 2248"/>
                <a:gd name="T2" fmla="*/ 578 w 1586"/>
                <a:gd name="T3" fmla="*/ 270 h 2248"/>
                <a:gd name="T4" fmla="*/ 592 w 1586"/>
                <a:gd name="T5" fmla="*/ 400 h 2248"/>
                <a:gd name="T6" fmla="*/ 618 w 1586"/>
                <a:gd name="T7" fmla="*/ 526 h 2248"/>
                <a:gd name="T8" fmla="*/ 646 w 1586"/>
                <a:gd name="T9" fmla="*/ 610 h 2248"/>
                <a:gd name="T10" fmla="*/ 694 w 1586"/>
                <a:gd name="T11" fmla="*/ 710 h 2248"/>
                <a:gd name="T12" fmla="*/ 792 w 1586"/>
                <a:gd name="T13" fmla="*/ 836 h 2248"/>
                <a:gd name="T14" fmla="*/ 912 w 1586"/>
                <a:gd name="T15" fmla="*/ 946 h 2248"/>
                <a:gd name="T16" fmla="*/ 1002 w 1586"/>
                <a:gd name="T17" fmla="*/ 1010 h 2248"/>
                <a:gd name="T18" fmla="*/ 1190 w 1586"/>
                <a:gd name="T19" fmla="*/ 1122 h 2248"/>
                <a:gd name="T20" fmla="*/ 1332 w 1586"/>
                <a:gd name="T21" fmla="*/ 1204 h 2248"/>
                <a:gd name="T22" fmla="*/ 1416 w 1586"/>
                <a:gd name="T23" fmla="*/ 1272 h 2248"/>
                <a:gd name="T24" fmla="*/ 1468 w 1586"/>
                <a:gd name="T25" fmla="*/ 1332 h 2248"/>
                <a:gd name="T26" fmla="*/ 1512 w 1586"/>
                <a:gd name="T27" fmla="*/ 1398 h 2248"/>
                <a:gd name="T28" fmla="*/ 1548 w 1586"/>
                <a:gd name="T29" fmla="*/ 1472 h 2248"/>
                <a:gd name="T30" fmla="*/ 1568 w 1586"/>
                <a:gd name="T31" fmla="*/ 1532 h 2248"/>
                <a:gd name="T32" fmla="*/ 1586 w 1586"/>
                <a:gd name="T33" fmla="*/ 1634 h 2248"/>
                <a:gd name="T34" fmla="*/ 1582 w 1586"/>
                <a:gd name="T35" fmla="*/ 1740 h 2248"/>
                <a:gd name="T36" fmla="*/ 1566 w 1586"/>
                <a:gd name="T37" fmla="*/ 1824 h 2248"/>
                <a:gd name="T38" fmla="*/ 1510 w 1586"/>
                <a:gd name="T39" fmla="*/ 1962 h 2248"/>
                <a:gd name="T40" fmla="*/ 1420 w 1586"/>
                <a:gd name="T41" fmla="*/ 2078 h 2248"/>
                <a:gd name="T42" fmla="*/ 1350 w 1586"/>
                <a:gd name="T43" fmla="*/ 2138 h 2248"/>
                <a:gd name="T44" fmla="*/ 1246 w 1586"/>
                <a:gd name="T45" fmla="*/ 2200 h 2248"/>
                <a:gd name="T46" fmla="*/ 1130 w 1586"/>
                <a:gd name="T47" fmla="*/ 2236 h 2248"/>
                <a:gd name="T48" fmla="*/ 1044 w 1586"/>
                <a:gd name="T49" fmla="*/ 2246 h 2248"/>
                <a:gd name="T50" fmla="*/ 912 w 1586"/>
                <a:gd name="T51" fmla="*/ 2240 h 2248"/>
                <a:gd name="T52" fmla="*/ 788 w 1586"/>
                <a:gd name="T53" fmla="*/ 2202 h 2248"/>
                <a:gd name="T54" fmla="*/ 696 w 1586"/>
                <a:gd name="T55" fmla="*/ 2156 h 2248"/>
                <a:gd name="T56" fmla="*/ 650 w 1586"/>
                <a:gd name="T57" fmla="*/ 2124 h 2248"/>
                <a:gd name="T58" fmla="*/ 580 w 1586"/>
                <a:gd name="T59" fmla="*/ 2060 h 2248"/>
                <a:gd name="T60" fmla="*/ 524 w 1586"/>
                <a:gd name="T61" fmla="*/ 1984 h 2248"/>
                <a:gd name="T62" fmla="*/ 492 w 1586"/>
                <a:gd name="T63" fmla="*/ 1928 h 2248"/>
                <a:gd name="T64" fmla="*/ 456 w 1586"/>
                <a:gd name="T65" fmla="*/ 1836 h 2248"/>
                <a:gd name="T66" fmla="*/ 436 w 1586"/>
                <a:gd name="T67" fmla="*/ 1740 h 2248"/>
                <a:gd name="T68" fmla="*/ 432 w 1586"/>
                <a:gd name="T69" fmla="*/ 1674 h 2248"/>
                <a:gd name="T70" fmla="*/ 432 w 1586"/>
                <a:gd name="T71" fmla="*/ 1410 h 2248"/>
                <a:gd name="T72" fmla="*/ 422 w 1586"/>
                <a:gd name="T73" fmla="*/ 1364 h 2248"/>
                <a:gd name="T74" fmla="*/ 420 w 1586"/>
                <a:gd name="T75" fmla="*/ 1268 h 2248"/>
                <a:gd name="T76" fmla="*/ 398 w 1586"/>
                <a:gd name="T77" fmla="*/ 1132 h 2248"/>
                <a:gd name="T78" fmla="*/ 356 w 1586"/>
                <a:gd name="T79" fmla="*/ 1006 h 2248"/>
                <a:gd name="T80" fmla="*/ 294 w 1586"/>
                <a:gd name="T81" fmla="*/ 890 h 2248"/>
                <a:gd name="T82" fmla="*/ 206 w 1586"/>
                <a:gd name="T83" fmla="*/ 784 h 2248"/>
                <a:gd name="T84" fmla="*/ 134 w 1586"/>
                <a:gd name="T85" fmla="*/ 718 h 2248"/>
                <a:gd name="T86" fmla="*/ 28 w 1586"/>
                <a:gd name="T87" fmla="*/ 640 h 2248"/>
                <a:gd name="T88" fmla="*/ 0 w 1586"/>
                <a:gd name="T89" fmla="*/ 618 h 2248"/>
                <a:gd name="T90" fmla="*/ 4 w 1586"/>
                <a:gd name="T91" fmla="*/ 606 h 2248"/>
                <a:gd name="T92" fmla="*/ 28 w 1586"/>
                <a:gd name="T93" fmla="*/ 590 h 2248"/>
                <a:gd name="T94" fmla="*/ 170 w 1586"/>
                <a:gd name="T95" fmla="*/ 504 h 2248"/>
                <a:gd name="T96" fmla="*/ 312 w 1586"/>
                <a:gd name="T97" fmla="*/ 418 h 2248"/>
                <a:gd name="T98" fmla="*/ 362 w 1586"/>
                <a:gd name="T99" fmla="*/ 382 h 2248"/>
                <a:gd name="T100" fmla="*/ 428 w 1586"/>
                <a:gd name="T101" fmla="*/ 318 h 2248"/>
                <a:gd name="T102" fmla="*/ 480 w 1586"/>
                <a:gd name="T103" fmla="*/ 248 h 2248"/>
                <a:gd name="T104" fmla="*/ 520 w 1586"/>
                <a:gd name="T105" fmla="*/ 170 h 2248"/>
                <a:gd name="T106" fmla="*/ 548 w 1586"/>
                <a:gd name="T107" fmla="*/ 84 h 2248"/>
                <a:gd name="T108" fmla="*/ 558 w 1586"/>
                <a:gd name="T109" fmla="*/ 22 h 2248"/>
                <a:gd name="T110" fmla="*/ 562 w 1586"/>
                <a:gd name="T111" fmla="*/ 2 h 2248"/>
                <a:gd name="T112" fmla="*/ 570 w 1586"/>
                <a:gd name="T113" fmla="*/ 0 h 2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86" h="2248">
                  <a:moveTo>
                    <a:pt x="570" y="0"/>
                  </a:moveTo>
                  <a:lnTo>
                    <a:pt x="570" y="0"/>
                  </a:lnTo>
                  <a:lnTo>
                    <a:pt x="574" y="134"/>
                  </a:lnTo>
                  <a:lnTo>
                    <a:pt x="576" y="202"/>
                  </a:lnTo>
                  <a:lnTo>
                    <a:pt x="578" y="270"/>
                  </a:lnTo>
                  <a:lnTo>
                    <a:pt x="578" y="270"/>
                  </a:lnTo>
                  <a:lnTo>
                    <a:pt x="582" y="312"/>
                  </a:lnTo>
                  <a:lnTo>
                    <a:pt x="586" y="356"/>
                  </a:lnTo>
                  <a:lnTo>
                    <a:pt x="592" y="400"/>
                  </a:lnTo>
                  <a:lnTo>
                    <a:pt x="598" y="442"/>
                  </a:lnTo>
                  <a:lnTo>
                    <a:pt x="608" y="484"/>
                  </a:lnTo>
                  <a:lnTo>
                    <a:pt x="618" y="526"/>
                  </a:lnTo>
                  <a:lnTo>
                    <a:pt x="630" y="568"/>
                  </a:lnTo>
                  <a:lnTo>
                    <a:pt x="646" y="610"/>
                  </a:lnTo>
                  <a:lnTo>
                    <a:pt x="646" y="610"/>
                  </a:lnTo>
                  <a:lnTo>
                    <a:pt x="656" y="636"/>
                  </a:lnTo>
                  <a:lnTo>
                    <a:pt x="668" y="660"/>
                  </a:lnTo>
                  <a:lnTo>
                    <a:pt x="694" y="710"/>
                  </a:lnTo>
                  <a:lnTo>
                    <a:pt x="722" y="754"/>
                  </a:lnTo>
                  <a:lnTo>
                    <a:pt x="756" y="796"/>
                  </a:lnTo>
                  <a:lnTo>
                    <a:pt x="792" y="836"/>
                  </a:lnTo>
                  <a:lnTo>
                    <a:pt x="830" y="874"/>
                  </a:lnTo>
                  <a:lnTo>
                    <a:pt x="870" y="912"/>
                  </a:lnTo>
                  <a:lnTo>
                    <a:pt x="912" y="946"/>
                  </a:lnTo>
                  <a:lnTo>
                    <a:pt x="912" y="946"/>
                  </a:lnTo>
                  <a:lnTo>
                    <a:pt x="958" y="978"/>
                  </a:lnTo>
                  <a:lnTo>
                    <a:pt x="1002" y="1010"/>
                  </a:lnTo>
                  <a:lnTo>
                    <a:pt x="1048" y="1038"/>
                  </a:lnTo>
                  <a:lnTo>
                    <a:pt x="1094" y="1068"/>
                  </a:lnTo>
                  <a:lnTo>
                    <a:pt x="1190" y="1122"/>
                  </a:lnTo>
                  <a:lnTo>
                    <a:pt x="1284" y="1176"/>
                  </a:lnTo>
                  <a:lnTo>
                    <a:pt x="1284" y="1176"/>
                  </a:lnTo>
                  <a:lnTo>
                    <a:pt x="1332" y="1204"/>
                  </a:lnTo>
                  <a:lnTo>
                    <a:pt x="1376" y="1236"/>
                  </a:lnTo>
                  <a:lnTo>
                    <a:pt x="1396" y="1254"/>
                  </a:lnTo>
                  <a:lnTo>
                    <a:pt x="1416" y="1272"/>
                  </a:lnTo>
                  <a:lnTo>
                    <a:pt x="1434" y="1292"/>
                  </a:lnTo>
                  <a:lnTo>
                    <a:pt x="1452" y="1310"/>
                  </a:lnTo>
                  <a:lnTo>
                    <a:pt x="1468" y="1332"/>
                  </a:lnTo>
                  <a:lnTo>
                    <a:pt x="1484" y="1352"/>
                  </a:lnTo>
                  <a:lnTo>
                    <a:pt x="1498" y="1374"/>
                  </a:lnTo>
                  <a:lnTo>
                    <a:pt x="1512" y="1398"/>
                  </a:lnTo>
                  <a:lnTo>
                    <a:pt x="1526" y="1422"/>
                  </a:lnTo>
                  <a:lnTo>
                    <a:pt x="1536" y="1446"/>
                  </a:lnTo>
                  <a:lnTo>
                    <a:pt x="1548" y="1472"/>
                  </a:lnTo>
                  <a:lnTo>
                    <a:pt x="1558" y="1498"/>
                  </a:lnTo>
                  <a:lnTo>
                    <a:pt x="1558" y="1498"/>
                  </a:lnTo>
                  <a:lnTo>
                    <a:pt x="1568" y="1532"/>
                  </a:lnTo>
                  <a:lnTo>
                    <a:pt x="1576" y="1566"/>
                  </a:lnTo>
                  <a:lnTo>
                    <a:pt x="1582" y="1600"/>
                  </a:lnTo>
                  <a:lnTo>
                    <a:pt x="1586" y="1634"/>
                  </a:lnTo>
                  <a:lnTo>
                    <a:pt x="1586" y="1668"/>
                  </a:lnTo>
                  <a:lnTo>
                    <a:pt x="1586" y="1704"/>
                  </a:lnTo>
                  <a:lnTo>
                    <a:pt x="1582" y="1740"/>
                  </a:lnTo>
                  <a:lnTo>
                    <a:pt x="1578" y="1774"/>
                  </a:lnTo>
                  <a:lnTo>
                    <a:pt x="1578" y="1774"/>
                  </a:lnTo>
                  <a:lnTo>
                    <a:pt x="1566" y="1824"/>
                  </a:lnTo>
                  <a:lnTo>
                    <a:pt x="1552" y="1872"/>
                  </a:lnTo>
                  <a:lnTo>
                    <a:pt x="1532" y="1918"/>
                  </a:lnTo>
                  <a:lnTo>
                    <a:pt x="1510" y="1962"/>
                  </a:lnTo>
                  <a:lnTo>
                    <a:pt x="1484" y="2002"/>
                  </a:lnTo>
                  <a:lnTo>
                    <a:pt x="1454" y="2042"/>
                  </a:lnTo>
                  <a:lnTo>
                    <a:pt x="1420" y="2078"/>
                  </a:lnTo>
                  <a:lnTo>
                    <a:pt x="1384" y="2112"/>
                  </a:lnTo>
                  <a:lnTo>
                    <a:pt x="1384" y="2112"/>
                  </a:lnTo>
                  <a:lnTo>
                    <a:pt x="1350" y="2138"/>
                  </a:lnTo>
                  <a:lnTo>
                    <a:pt x="1318" y="2162"/>
                  </a:lnTo>
                  <a:lnTo>
                    <a:pt x="1282" y="2182"/>
                  </a:lnTo>
                  <a:lnTo>
                    <a:pt x="1246" y="2200"/>
                  </a:lnTo>
                  <a:lnTo>
                    <a:pt x="1208" y="2214"/>
                  </a:lnTo>
                  <a:lnTo>
                    <a:pt x="1170" y="2226"/>
                  </a:lnTo>
                  <a:lnTo>
                    <a:pt x="1130" y="2236"/>
                  </a:lnTo>
                  <a:lnTo>
                    <a:pt x="1088" y="2242"/>
                  </a:lnTo>
                  <a:lnTo>
                    <a:pt x="1088" y="2242"/>
                  </a:lnTo>
                  <a:lnTo>
                    <a:pt x="1044" y="2246"/>
                  </a:lnTo>
                  <a:lnTo>
                    <a:pt x="998" y="2248"/>
                  </a:lnTo>
                  <a:lnTo>
                    <a:pt x="956" y="2244"/>
                  </a:lnTo>
                  <a:lnTo>
                    <a:pt x="912" y="2240"/>
                  </a:lnTo>
                  <a:lnTo>
                    <a:pt x="870" y="2230"/>
                  </a:lnTo>
                  <a:lnTo>
                    <a:pt x="828" y="2218"/>
                  </a:lnTo>
                  <a:lnTo>
                    <a:pt x="788" y="2202"/>
                  </a:lnTo>
                  <a:lnTo>
                    <a:pt x="746" y="2182"/>
                  </a:lnTo>
                  <a:lnTo>
                    <a:pt x="746" y="2182"/>
                  </a:lnTo>
                  <a:lnTo>
                    <a:pt x="696" y="2156"/>
                  </a:lnTo>
                  <a:lnTo>
                    <a:pt x="672" y="2142"/>
                  </a:lnTo>
                  <a:lnTo>
                    <a:pt x="650" y="2124"/>
                  </a:lnTo>
                  <a:lnTo>
                    <a:pt x="650" y="2124"/>
                  </a:lnTo>
                  <a:lnTo>
                    <a:pt x="626" y="2104"/>
                  </a:lnTo>
                  <a:lnTo>
                    <a:pt x="602" y="2082"/>
                  </a:lnTo>
                  <a:lnTo>
                    <a:pt x="580" y="2060"/>
                  </a:lnTo>
                  <a:lnTo>
                    <a:pt x="560" y="2036"/>
                  </a:lnTo>
                  <a:lnTo>
                    <a:pt x="540" y="2010"/>
                  </a:lnTo>
                  <a:lnTo>
                    <a:pt x="524" y="1984"/>
                  </a:lnTo>
                  <a:lnTo>
                    <a:pt x="508" y="1956"/>
                  </a:lnTo>
                  <a:lnTo>
                    <a:pt x="492" y="1928"/>
                  </a:lnTo>
                  <a:lnTo>
                    <a:pt x="492" y="1928"/>
                  </a:lnTo>
                  <a:lnTo>
                    <a:pt x="478" y="1898"/>
                  </a:lnTo>
                  <a:lnTo>
                    <a:pt x="466" y="1866"/>
                  </a:lnTo>
                  <a:lnTo>
                    <a:pt x="456" y="1836"/>
                  </a:lnTo>
                  <a:lnTo>
                    <a:pt x="448" y="1804"/>
                  </a:lnTo>
                  <a:lnTo>
                    <a:pt x="442" y="1772"/>
                  </a:lnTo>
                  <a:lnTo>
                    <a:pt x="436" y="1740"/>
                  </a:lnTo>
                  <a:lnTo>
                    <a:pt x="434" y="1706"/>
                  </a:lnTo>
                  <a:lnTo>
                    <a:pt x="432" y="1674"/>
                  </a:lnTo>
                  <a:lnTo>
                    <a:pt x="432" y="1674"/>
                  </a:lnTo>
                  <a:lnTo>
                    <a:pt x="432" y="1542"/>
                  </a:lnTo>
                  <a:lnTo>
                    <a:pt x="432" y="1410"/>
                  </a:lnTo>
                  <a:lnTo>
                    <a:pt x="432" y="1410"/>
                  </a:lnTo>
                  <a:lnTo>
                    <a:pt x="430" y="1386"/>
                  </a:lnTo>
                  <a:lnTo>
                    <a:pt x="428" y="1374"/>
                  </a:lnTo>
                  <a:lnTo>
                    <a:pt x="422" y="1364"/>
                  </a:lnTo>
                  <a:lnTo>
                    <a:pt x="422" y="1364"/>
                  </a:lnTo>
                  <a:lnTo>
                    <a:pt x="422" y="1316"/>
                  </a:lnTo>
                  <a:lnTo>
                    <a:pt x="420" y="1268"/>
                  </a:lnTo>
                  <a:lnTo>
                    <a:pt x="414" y="1222"/>
                  </a:lnTo>
                  <a:lnTo>
                    <a:pt x="408" y="1176"/>
                  </a:lnTo>
                  <a:lnTo>
                    <a:pt x="398" y="1132"/>
                  </a:lnTo>
                  <a:lnTo>
                    <a:pt x="388" y="1090"/>
                  </a:lnTo>
                  <a:lnTo>
                    <a:pt x="374" y="1046"/>
                  </a:lnTo>
                  <a:lnTo>
                    <a:pt x="356" y="1006"/>
                  </a:lnTo>
                  <a:lnTo>
                    <a:pt x="338" y="966"/>
                  </a:lnTo>
                  <a:lnTo>
                    <a:pt x="316" y="926"/>
                  </a:lnTo>
                  <a:lnTo>
                    <a:pt x="294" y="890"/>
                  </a:lnTo>
                  <a:lnTo>
                    <a:pt x="266" y="852"/>
                  </a:lnTo>
                  <a:lnTo>
                    <a:pt x="238" y="818"/>
                  </a:lnTo>
                  <a:lnTo>
                    <a:pt x="206" y="784"/>
                  </a:lnTo>
                  <a:lnTo>
                    <a:pt x="172" y="750"/>
                  </a:lnTo>
                  <a:lnTo>
                    <a:pt x="134" y="718"/>
                  </a:lnTo>
                  <a:lnTo>
                    <a:pt x="134" y="718"/>
                  </a:lnTo>
                  <a:lnTo>
                    <a:pt x="82" y="678"/>
                  </a:lnTo>
                  <a:lnTo>
                    <a:pt x="28" y="640"/>
                  </a:lnTo>
                  <a:lnTo>
                    <a:pt x="28" y="640"/>
                  </a:lnTo>
                  <a:lnTo>
                    <a:pt x="14" y="630"/>
                  </a:lnTo>
                  <a:lnTo>
                    <a:pt x="6" y="624"/>
                  </a:lnTo>
                  <a:lnTo>
                    <a:pt x="0" y="618"/>
                  </a:lnTo>
                  <a:lnTo>
                    <a:pt x="0" y="618"/>
                  </a:lnTo>
                  <a:lnTo>
                    <a:pt x="2" y="612"/>
                  </a:lnTo>
                  <a:lnTo>
                    <a:pt x="4" y="606"/>
                  </a:lnTo>
                  <a:lnTo>
                    <a:pt x="10" y="600"/>
                  </a:lnTo>
                  <a:lnTo>
                    <a:pt x="28" y="590"/>
                  </a:lnTo>
                  <a:lnTo>
                    <a:pt x="28" y="590"/>
                  </a:lnTo>
                  <a:lnTo>
                    <a:pt x="62" y="566"/>
                  </a:lnTo>
                  <a:lnTo>
                    <a:pt x="98" y="546"/>
                  </a:lnTo>
                  <a:lnTo>
                    <a:pt x="170" y="504"/>
                  </a:lnTo>
                  <a:lnTo>
                    <a:pt x="242" y="464"/>
                  </a:lnTo>
                  <a:lnTo>
                    <a:pt x="278" y="44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38" y="400"/>
                  </a:lnTo>
                  <a:lnTo>
                    <a:pt x="362" y="382"/>
                  </a:lnTo>
                  <a:lnTo>
                    <a:pt x="386" y="362"/>
                  </a:lnTo>
                  <a:lnTo>
                    <a:pt x="406" y="340"/>
                  </a:lnTo>
                  <a:lnTo>
                    <a:pt x="428" y="318"/>
                  </a:lnTo>
                  <a:lnTo>
                    <a:pt x="446" y="296"/>
                  </a:lnTo>
                  <a:lnTo>
                    <a:pt x="464" y="272"/>
                  </a:lnTo>
                  <a:lnTo>
                    <a:pt x="480" y="248"/>
                  </a:lnTo>
                  <a:lnTo>
                    <a:pt x="494" y="222"/>
                  </a:lnTo>
                  <a:lnTo>
                    <a:pt x="508" y="196"/>
                  </a:lnTo>
                  <a:lnTo>
                    <a:pt x="520" y="170"/>
                  </a:lnTo>
                  <a:lnTo>
                    <a:pt x="530" y="142"/>
                  </a:lnTo>
                  <a:lnTo>
                    <a:pt x="540" y="114"/>
                  </a:lnTo>
                  <a:lnTo>
                    <a:pt x="548" y="84"/>
                  </a:lnTo>
                  <a:lnTo>
                    <a:pt x="554" y="54"/>
                  </a:lnTo>
                  <a:lnTo>
                    <a:pt x="558" y="22"/>
                  </a:lnTo>
                  <a:lnTo>
                    <a:pt x="558" y="22"/>
                  </a:lnTo>
                  <a:lnTo>
                    <a:pt x="560" y="8"/>
                  </a:lnTo>
                  <a:lnTo>
                    <a:pt x="560" y="4"/>
                  </a:lnTo>
                  <a:lnTo>
                    <a:pt x="562" y="2"/>
                  </a:lnTo>
                  <a:lnTo>
                    <a:pt x="566" y="0"/>
                  </a:lnTo>
                  <a:lnTo>
                    <a:pt x="570" y="0"/>
                  </a:lnTo>
                  <a:lnTo>
                    <a:pt x="570" y="0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7"/>
            <p:cNvSpPr/>
            <p:nvPr/>
          </p:nvSpPr>
          <p:spPr bwMode="auto">
            <a:xfrm>
              <a:off x="990737" y="3900821"/>
              <a:ext cx="2981286" cy="1536057"/>
            </a:xfrm>
            <a:custGeom>
              <a:avLst/>
              <a:gdLst>
                <a:gd name="T0" fmla="*/ 2012 w 2232"/>
                <a:gd name="T1" fmla="*/ 236 h 1150"/>
                <a:gd name="T2" fmla="*/ 2022 w 2232"/>
                <a:gd name="T3" fmla="*/ 246 h 1150"/>
                <a:gd name="T4" fmla="*/ 2022 w 2232"/>
                <a:gd name="T5" fmla="*/ 264 h 1150"/>
                <a:gd name="T6" fmla="*/ 2022 w 2232"/>
                <a:gd name="T7" fmla="*/ 546 h 1150"/>
                <a:gd name="T8" fmla="*/ 2030 w 2232"/>
                <a:gd name="T9" fmla="*/ 634 h 1150"/>
                <a:gd name="T10" fmla="*/ 2050 w 2232"/>
                <a:gd name="T11" fmla="*/ 718 h 1150"/>
                <a:gd name="T12" fmla="*/ 2080 w 2232"/>
                <a:gd name="T13" fmla="*/ 798 h 1150"/>
                <a:gd name="T14" fmla="*/ 2124 w 2232"/>
                <a:gd name="T15" fmla="*/ 872 h 1150"/>
                <a:gd name="T16" fmla="*/ 2178 w 2232"/>
                <a:gd name="T17" fmla="*/ 940 h 1150"/>
                <a:gd name="T18" fmla="*/ 2218 w 2232"/>
                <a:gd name="T19" fmla="*/ 980 h 1150"/>
                <a:gd name="T20" fmla="*/ 2232 w 2232"/>
                <a:gd name="T21" fmla="*/ 1000 h 1150"/>
                <a:gd name="T22" fmla="*/ 1984 w 2232"/>
                <a:gd name="T23" fmla="*/ 872 h 1150"/>
                <a:gd name="T24" fmla="*/ 1898 w 2232"/>
                <a:gd name="T25" fmla="*/ 836 h 1150"/>
                <a:gd name="T26" fmla="*/ 1784 w 2232"/>
                <a:gd name="T27" fmla="*/ 800 h 1150"/>
                <a:gd name="T28" fmla="*/ 1672 w 2232"/>
                <a:gd name="T29" fmla="*/ 780 h 1150"/>
                <a:gd name="T30" fmla="*/ 1560 w 2232"/>
                <a:gd name="T31" fmla="*/ 776 h 1150"/>
                <a:gd name="T32" fmla="*/ 1448 w 2232"/>
                <a:gd name="T33" fmla="*/ 790 h 1150"/>
                <a:gd name="T34" fmla="*/ 1334 w 2232"/>
                <a:gd name="T35" fmla="*/ 822 h 1150"/>
                <a:gd name="T36" fmla="*/ 1242 w 2232"/>
                <a:gd name="T37" fmla="*/ 860 h 1150"/>
                <a:gd name="T38" fmla="*/ 1082 w 2232"/>
                <a:gd name="T39" fmla="*/ 942 h 1150"/>
                <a:gd name="T40" fmla="*/ 876 w 2232"/>
                <a:gd name="T41" fmla="*/ 1062 h 1150"/>
                <a:gd name="T42" fmla="*/ 732 w 2232"/>
                <a:gd name="T43" fmla="*/ 1126 h 1150"/>
                <a:gd name="T44" fmla="*/ 584 w 2232"/>
                <a:gd name="T45" fmla="*/ 1150 h 1150"/>
                <a:gd name="T46" fmla="*/ 438 w 2232"/>
                <a:gd name="T47" fmla="*/ 1134 h 1150"/>
                <a:gd name="T48" fmla="*/ 300 w 2232"/>
                <a:gd name="T49" fmla="*/ 1080 h 1150"/>
                <a:gd name="T50" fmla="*/ 176 w 2232"/>
                <a:gd name="T51" fmla="*/ 988 h 1150"/>
                <a:gd name="T52" fmla="*/ 118 w 2232"/>
                <a:gd name="T53" fmla="*/ 924 h 1150"/>
                <a:gd name="T54" fmla="*/ 66 w 2232"/>
                <a:gd name="T55" fmla="*/ 846 h 1150"/>
                <a:gd name="T56" fmla="*/ 30 w 2232"/>
                <a:gd name="T57" fmla="*/ 764 h 1150"/>
                <a:gd name="T58" fmla="*/ 8 w 2232"/>
                <a:gd name="T59" fmla="*/ 678 h 1150"/>
                <a:gd name="T60" fmla="*/ 0 w 2232"/>
                <a:gd name="T61" fmla="*/ 586 h 1150"/>
                <a:gd name="T62" fmla="*/ 8 w 2232"/>
                <a:gd name="T63" fmla="*/ 490 h 1150"/>
                <a:gd name="T64" fmla="*/ 26 w 2232"/>
                <a:gd name="T65" fmla="*/ 416 h 1150"/>
                <a:gd name="T66" fmla="*/ 66 w 2232"/>
                <a:gd name="T67" fmla="*/ 316 h 1150"/>
                <a:gd name="T68" fmla="*/ 122 w 2232"/>
                <a:gd name="T69" fmla="*/ 228 h 1150"/>
                <a:gd name="T70" fmla="*/ 194 w 2232"/>
                <a:gd name="T71" fmla="*/ 152 h 1150"/>
                <a:gd name="T72" fmla="*/ 282 w 2232"/>
                <a:gd name="T73" fmla="*/ 88 h 1150"/>
                <a:gd name="T74" fmla="*/ 348 w 2232"/>
                <a:gd name="T75" fmla="*/ 52 h 1150"/>
                <a:gd name="T76" fmla="*/ 408 w 2232"/>
                <a:gd name="T77" fmla="*/ 26 h 1150"/>
                <a:gd name="T78" fmla="*/ 482 w 2232"/>
                <a:gd name="T79" fmla="*/ 8 h 1150"/>
                <a:gd name="T80" fmla="*/ 586 w 2232"/>
                <a:gd name="T81" fmla="*/ 0 h 1150"/>
                <a:gd name="T82" fmla="*/ 684 w 2232"/>
                <a:gd name="T83" fmla="*/ 8 h 1150"/>
                <a:gd name="T84" fmla="*/ 780 w 2232"/>
                <a:gd name="T85" fmla="*/ 34 h 1150"/>
                <a:gd name="T86" fmla="*/ 838 w 2232"/>
                <a:gd name="T87" fmla="*/ 62 h 1150"/>
                <a:gd name="T88" fmla="*/ 1152 w 2232"/>
                <a:gd name="T89" fmla="*/ 236 h 1150"/>
                <a:gd name="T90" fmla="*/ 1314 w 2232"/>
                <a:gd name="T91" fmla="*/ 302 h 1150"/>
                <a:gd name="T92" fmla="*/ 1484 w 2232"/>
                <a:gd name="T93" fmla="*/ 344 h 1150"/>
                <a:gd name="T94" fmla="*/ 1572 w 2232"/>
                <a:gd name="T95" fmla="*/ 348 h 1150"/>
                <a:gd name="T96" fmla="*/ 1642 w 2232"/>
                <a:gd name="T97" fmla="*/ 346 h 1150"/>
                <a:gd name="T98" fmla="*/ 1760 w 2232"/>
                <a:gd name="T99" fmla="*/ 324 h 1150"/>
                <a:gd name="T100" fmla="*/ 1874 w 2232"/>
                <a:gd name="T101" fmla="*/ 286 h 1150"/>
                <a:gd name="T102" fmla="*/ 1956 w 2232"/>
                <a:gd name="T103" fmla="*/ 248 h 1150"/>
                <a:gd name="T104" fmla="*/ 2006 w 2232"/>
                <a:gd name="T105" fmla="*/ 236 h 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32" h="1150">
                  <a:moveTo>
                    <a:pt x="2006" y="236"/>
                  </a:moveTo>
                  <a:lnTo>
                    <a:pt x="2006" y="236"/>
                  </a:lnTo>
                  <a:lnTo>
                    <a:pt x="2012" y="236"/>
                  </a:lnTo>
                  <a:lnTo>
                    <a:pt x="2018" y="238"/>
                  </a:lnTo>
                  <a:lnTo>
                    <a:pt x="2020" y="242"/>
                  </a:lnTo>
                  <a:lnTo>
                    <a:pt x="2022" y="246"/>
                  </a:lnTo>
                  <a:lnTo>
                    <a:pt x="2022" y="254"/>
                  </a:lnTo>
                  <a:lnTo>
                    <a:pt x="2022" y="264"/>
                  </a:lnTo>
                  <a:lnTo>
                    <a:pt x="2022" y="264"/>
                  </a:lnTo>
                  <a:lnTo>
                    <a:pt x="2022" y="404"/>
                  </a:lnTo>
                  <a:lnTo>
                    <a:pt x="2022" y="546"/>
                  </a:lnTo>
                  <a:lnTo>
                    <a:pt x="2022" y="546"/>
                  </a:lnTo>
                  <a:lnTo>
                    <a:pt x="2024" y="576"/>
                  </a:lnTo>
                  <a:lnTo>
                    <a:pt x="2026" y="606"/>
                  </a:lnTo>
                  <a:lnTo>
                    <a:pt x="2030" y="634"/>
                  </a:lnTo>
                  <a:lnTo>
                    <a:pt x="2036" y="662"/>
                  </a:lnTo>
                  <a:lnTo>
                    <a:pt x="2042" y="690"/>
                  </a:lnTo>
                  <a:lnTo>
                    <a:pt x="2050" y="718"/>
                  </a:lnTo>
                  <a:lnTo>
                    <a:pt x="2058" y="746"/>
                  </a:lnTo>
                  <a:lnTo>
                    <a:pt x="2068" y="772"/>
                  </a:lnTo>
                  <a:lnTo>
                    <a:pt x="2080" y="798"/>
                  </a:lnTo>
                  <a:lnTo>
                    <a:pt x="2094" y="822"/>
                  </a:lnTo>
                  <a:lnTo>
                    <a:pt x="2108" y="848"/>
                  </a:lnTo>
                  <a:lnTo>
                    <a:pt x="2124" y="872"/>
                  </a:lnTo>
                  <a:lnTo>
                    <a:pt x="2140" y="896"/>
                  </a:lnTo>
                  <a:lnTo>
                    <a:pt x="2158" y="918"/>
                  </a:lnTo>
                  <a:lnTo>
                    <a:pt x="2178" y="940"/>
                  </a:lnTo>
                  <a:lnTo>
                    <a:pt x="2200" y="962"/>
                  </a:lnTo>
                  <a:lnTo>
                    <a:pt x="2200" y="962"/>
                  </a:lnTo>
                  <a:lnTo>
                    <a:pt x="2218" y="980"/>
                  </a:lnTo>
                  <a:lnTo>
                    <a:pt x="2226" y="988"/>
                  </a:lnTo>
                  <a:lnTo>
                    <a:pt x="2232" y="1000"/>
                  </a:lnTo>
                  <a:lnTo>
                    <a:pt x="2232" y="1000"/>
                  </a:lnTo>
                  <a:lnTo>
                    <a:pt x="2150" y="956"/>
                  </a:lnTo>
                  <a:lnTo>
                    <a:pt x="2066" y="914"/>
                  </a:lnTo>
                  <a:lnTo>
                    <a:pt x="1984" y="872"/>
                  </a:lnTo>
                  <a:lnTo>
                    <a:pt x="1940" y="854"/>
                  </a:lnTo>
                  <a:lnTo>
                    <a:pt x="1898" y="836"/>
                  </a:lnTo>
                  <a:lnTo>
                    <a:pt x="1898" y="836"/>
                  </a:lnTo>
                  <a:lnTo>
                    <a:pt x="1860" y="822"/>
                  </a:lnTo>
                  <a:lnTo>
                    <a:pt x="1822" y="810"/>
                  </a:lnTo>
                  <a:lnTo>
                    <a:pt x="1784" y="800"/>
                  </a:lnTo>
                  <a:lnTo>
                    <a:pt x="1748" y="790"/>
                  </a:lnTo>
                  <a:lnTo>
                    <a:pt x="1710" y="784"/>
                  </a:lnTo>
                  <a:lnTo>
                    <a:pt x="1672" y="780"/>
                  </a:lnTo>
                  <a:lnTo>
                    <a:pt x="1634" y="776"/>
                  </a:lnTo>
                  <a:lnTo>
                    <a:pt x="1598" y="776"/>
                  </a:lnTo>
                  <a:lnTo>
                    <a:pt x="1560" y="776"/>
                  </a:lnTo>
                  <a:lnTo>
                    <a:pt x="1522" y="780"/>
                  </a:lnTo>
                  <a:lnTo>
                    <a:pt x="1484" y="784"/>
                  </a:lnTo>
                  <a:lnTo>
                    <a:pt x="1448" y="790"/>
                  </a:lnTo>
                  <a:lnTo>
                    <a:pt x="1410" y="800"/>
                  </a:lnTo>
                  <a:lnTo>
                    <a:pt x="1372" y="810"/>
                  </a:lnTo>
                  <a:lnTo>
                    <a:pt x="1334" y="822"/>
                  </a:lnTo>
                  <a:lnTo>
                    <a:pt x="1298" y="836"/>
                  </a:lnTo>
                  <a:lnTo>
                    <a:pt x="1298" y="836"/>
                  </a:lnTo>
                  <a:lnTo>
                    <a:pt x="1242" y="860"/>
                  </a:lnTo>
                  <a:lnTo>
                    <a:pt x="1188" y="886"/>
                  </a:lnTo>
                  <a:lnTo>
                    <a:pt x="1136" y="912"/>
                  </a:lnTo>
                  <a:lnTo>
                    <a:pt x="1082" y="942"/>
                  </a:lnTo>
                  <a:lnTo>
                    <a:pt x="980" y="1000"/>
                  </a:lnTo>
                  <a:lnTo>
                    <a:pt x="876" y="1062"/>
                  </a:lnTo>
                  <a:lnTo>
                    <a:pt x="876" y="1062"/>
                  </a:lnTo>
                  <a:lnTo>
                    <a:pt x="830" y="1088"/>
                  </a:lnTo>
                  <a:lnTo>
                    <a:pt x="782" y="1108"/>
                  </a:lnTo>
                  <a:lnTo>
                    <a:pt x="732" y="1126"/>
                  </a:lnTo>
                  <a:lnTo>
                    <a:pt x="684" y="1138"/>
                  </a:lnTo>
                  <a:lnTo>
                    <a:pt x="634" y="1146"/>
                  </a:lnTo>
                  <a:lnTo>
                    <a:pt x="584" y="1150"/>
                  </a:lnTo>
                  <a:lnTo>
                    <a:pt x="534" y="1148"/>
                  </a:lnTo>
                  <a:lnTo>
                    <a:pt x="486" y="1144"/>
                  </a:lnTo>
                  <a:lnTo>
                    <a:pt x="438" y="1134"/>
                  </a:lnTo>
                  <a:lnTo>
                    <a:pt x="390" y="1120"/>
                  </a:lnTo>
                  <a:lnTo>
                    <a:pt x="344" y="1102"/>
                  </a:lnTo>
                  <a:lnTo>
                    <a:pt x="300" y="1080"/>
                  </a:lnTo>
                  <a:lnTo>
                    <a:pt x="256" y="1054"/>
                  </a:lnTo>
                  <a:lnTo>
                    <a:pt x="216" y="1022"/>
                  </a:lnTo>
                  <a:lnTo>
                    <a:pt x="176" y="988"/>
                  </a:lnTo>
                  <a:lnTo>
                    <a:pt x="138" y="950"/>
                  </a:lnTo>
                  <a:lnTo>
                    <a:pt x="138" y="950"/>
                  </a:lnTo>
                  <a:lnTo>
                    <a:pt x="118" y="924"/>
                  </a:lnTo>
                  <a:lnTo>
                    <a:pt x="100" y="900"/>
                  </a:lnTo>
                  <a:lnTo>
                    <a:pt x="82" y="874"/>
                  </a:lnTo>
                  <a:lnTo>
                    <a:pt x="66" y="846"/>
                  </a:lnTo>
                  <a:lnTo>
                    <a:pt x="52" y="820"/>
                  </a:lnTo>
                  <a:lnTo>
                    <a:pt x="40" y="792"/>
                  </a:lnTo>
                  <a:lnTo>
                    <a:pt x="30" y="764"/>
                  </a:lnTo>
                  <a:lnTo>
                    <a:pt x="20" y="736"/>
                  </a:lnTo>
                  <a:lnTo>
                    <a:pt x="12" y="706"/>
                  </a:lnTo>
                  <a:lnTo>
                    <a:pt x="8" y="678"/>
                  </a:lnTo>
                  <a:lnTo>
                    <a:pt x="4" y="648"/>
                  </a:lnTo>
                  <a:lnTo>
                    <a:pt x="0" y="616"/>
                  </a:lnTo>
                  <a:lnTo>
                    <a:pt x="0" y="586"/>
                  </a:lnTo>
                  <a:lnTo>
                    <a:pt x="2" y="554"/>
                  </a:lnTo>
                  <a:lnTo>
                    <a:pt x="4" y="522"/>
                  </a:lnTo>
                  <a:lnTo>
                    <a:pt x="8" y="490"/>
                  </a:lnTo>
                  <a:lnTo>
                    <a:pt x="8" y="490"/>
                  </a:lnTo>
                  <a:lnTo>
                    <a:pt x="16" y="452"/>
                  </a:lnTo>
                  <a:lnTo>
                    <a:pt x="26" y="416"/>
                  </a:lnTo>
                  <a:lnTo>
                    <a:pt x="36" y="380"/>
                  </a:lnTo>
                  <a:lnTo>
                    <a:pt x="50" y="348"/>
                  </a:lnTo>
                  <a:lnTo>
                    <a:pt x="66" y="316"/>
                  </a:lnTo>
                  <a:lnTo>
                    <a:pt x="82" y="284"/>
                  </a:lnTo>
                  <a:lnTo>
                    <a:pt x="102" y="256"/>
                  </a:lnTo>
                  <a:lnTo>
                    <a:pt x="122" y="228"/>
                  </a:lnTo>
                  <a:lnTo>
                    <a:pt x="144" y="200"/>
                  </a:lnTo>
                  <a:lnTo>
                    <a:pt x="168" y="176"/>
                  </a:lnTo>
                  <a:lnTo>
                    <a:pt x="194" y="152"/>
                  </a:lnTo>
                  <a:lnTo>
                    <a:pt x="222" y="130"/>
                  </a:lnTo>
                  <a:lnTo>
                    <a:pt x="252" y="108"/>
                  </a:lnTo>
                  <a:lnTo>
                    <a:pt x="282" y="88"/>
                  </a:lnTo>
                  <a:lnTo>
                    <a:pt x="314" y="68"/>
                  </a:lnTo>
                  <a:lnTo>
                    <a:pt x="348" y="52"/>
                  </a:lnTo>
                  <a:lnTo>
                    <a:pt x="348" y="52"/>
                  </a:lnTo>
                  <a:lnTo>
                    <a:pt x="384" y="34"/>
                  </a:lnTo>
                  <a:lnTo>
                    <a:pt x="384" y="34"/>
                  </a:lnTo>
                  <a:lnTo>
                    <a:pt x="408" y="26"/>
                  </a:lnTo>
                  <a:lnTo>
                    <a:pt x="432" y="18"/>
                  </a:lnTo>
                  <a:lnTo>
                    <a:pt x="458" y="12"/>
                  </a:lnTo>
                  <a:lnTo>
                    <a:pt x="482" y="8"/>
                  </a:lnTo>
                  <a:lnTo>
                    <a:pt x="534" y="2"/>
                  </a:lnTo>
                  <a:lnTo>
                    <a:pt x="586" y="0"/>
                  </a:lnTo>
                  <a:lnTo>
                    <a:pt x="586" y="0"/>
                  </a:lnTo>
                  <a:lnTo>
                    <a:pt x="618" y="0"/>
                  </a:lnTo>
                  <a:lnTo>
                    <a:pt x="652" y="4"/>
                  </a:lnTo>
                  <a:lnTo>
                    <a:pt x="684" y="8"/>
                  </a:lnTo>
                  <a:lnTo>
                    <a:pt x="716" y="16"/>
                  </a:lnTo>
                  <a:lnTo>
                    <a:pt x="748" y="24"/>
                  </a:lnTo>
                  <a:lnTo>
                    <a:pt x="780" y="34"/>
                  </a:lnTo>
                  <a:lnTo>
                    <a:pt x="810" y="48"/>
                  </a:lnTo>
                  <a:lnTo>
                    <a:pt x="838" y="62"/>
                  </a:lnTo>
                  <a:lnTo>
                    <a:pt x="838" y="62"/>
                  </a:lnTo>
                  <a:lnTo>
                    <a:pt x="994" y="150"/>
                  </a:lnTo>
                  <a:lnTo>
                    <a:pt x="1152" y="236"/>
                  </a:lnTo>
                  <a:lnTo>
                    <a:pt x="1152" y="236"/>
                  </a:lnTo>
                  <a:lnTo>
                    <a:pt x="1204" y="260"/>
                  </a:lnTo>
                  <a:lnTo>
                    <a:pt x="1260" y="282"/>
                  </a:lnTo>
                  <a:lnTo>
                    <a:pt x="1314" y="302"/>
                  </a:lnTo>
                  <a:lnTo>
                    <a:pt x="1370" y="320"/>
                  </a:lnTo>
                  <a:lnTo>
                    <a:pt x="1426" y="334"/>
                  </a:lnTo>
                  <a:lnTo>
                    <a:pt x="1484" y="344"/>
                  </a:lnTo>
                  <a:lnTo>
                    <a:pt x="1512" y="346"/>
                  </a:lnTo>
                  <a:lnTo>
                    <a:pt x="1542" y="348"/>
                  </a:lnTo>
                  <a:lnTo>
                    <a:pt x="1572" y="348"/>
                  </a:lnTo>
                  <a:lnTo>
                    <a:pt x="1602" y="348"/>
                  </a:lnTo>
                  <a:lnTo>
                    <a:pt x="1602" y="348"/>
                  </a:lnTo>
                  <a:lnTo>
                    <a:pt x="1642" y="346"/>
                  </a:lnTo>
                  <a:lnTo>
                    <a:pt x="1682" y="340"/>
                  </a:lnTo>
                  <a:lnTo>
                    <a:pt x="1722" y="332"/>
                  </a:lnTo>
                  <a:lnTo>
                    <a:pt x="1760" y="324"/>
                  </a:lnTo>
                  <a:lnTo>
                    <a:pt x="1798" y="314"/>
                  </a:lnTo>
                  <a:lnTo>
                    <a:pt x="1836" y="300"/>
                  </a:lnTo>
                  <a:lnTo>
                    <a:pt x="1874" y="286"/>
                  </a:lnTo>
                  <a:lnTo>
                    <a:pt x="1912" y="270"/>
                  </a:lnTo>
                  <a:lnTo>
                    <a:pt x="1912" y="270"/>
                  </a:lnTo>
                  <a:lnTo>
                    <a:pt x="1956" y="248"/>
                  </a:lnTo>
                  <a:lnTo>
                    <a:pt x="1980" y="240"/>
                  </a:lnTo>
                  <a:lnTo>
                    <a:pt x="1992" y="238"/>
                  </a:lnTo>
                  <a:lnTo>
                    <a:pt x="2006" y="236"/>
                  </a:lnTo>
                  <a:lnTo>
                    <a:pt x="2006" y="236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8"/>
            <p:cNvSpPr/>
            <p:nvPr/>
          </p:nvSpPr>
          <p:spPr bwMode="auto">
            <a:xfrm>
              <a:off x="1503647" y="1574029"/>
              <a:ext cx="2364192" cy="2650032"/>
            </a:xfrm>
            <a:custGeom>
              <a:avLst/>
              <a:gdLst>
                <a:gd name="T0" fmla="*/ 686 w 1770"/>
                <a:gd name="T1" fmla="*/ 1942 h 1984"/>
                <a:gd name="T2" fmla="*/ 454 w 1770"/>
                <a:gd name="T3" fmla="*/ 1814 h 1984"/>
                <a:gd name="T4" fmla="*/ 338 w 1770"/>
                <a:gd name="T5" fmla="*/ 1766 h 1984"/>
                <a:gd name="T6" fmla="*/ 214 w 1770"/>
                <a:gd name="T7" fmla="*/ 1750 h 1984"/>
                <a:gd name="T8" fmla="*/ 128 w 1770"/>
                <a:gd name="T9" fmla="*/ 1754 h 1984"/>
                <a:gd name="T10" fmla="*/ 16 w 1770"/>
                <a:gd name="T11" fmla="*/ 1778 h 1984"/>
                <a:gd name="T12" fmla="*/ 4 w 1770"/>
                <a:gd name="T13" fmla="*/ 1778 h 1984"/>
                <a:gd name="T14" fmla="*/ 84 w 1770"/>
                <a:gd name="T15" fmla="*/ 1726 h 1984"/>
                <a:gd name="T16" fmla="*/ 286 w 1770"/>
                <a:gd name="T17" fmla="*/ 1592 h 1984"/>
                <a:gd name="T18" fmla="*/ 354 w 1770"/>
                <a:gd name="T19" fmla="*/ 1536 h 1984"/>
                <a:gd name="T20" fmla="*/ 434 w 1770"/>
                <a:gd name="T21" fmla="*/ 1456 h 1984"/>
                <a:gd name="T22" fmla="*/ 500 w 1770"/>
                <a:gd name="T23" fmla="*/ 1366 h 1984"/>
                <a:gd name="T24" fmla="*/ 552 w 1770"/>
                <a:gd name="T25" fmla="*/ 1268 h 1984"/>
                <a:gd name="T26" fmla="*/ 588 w 1770"/>
                <a:gd name="T27" fmla="*/ 1162 h 1984"/>
                <a:gd name="T28" fmla="*/ 612 w 1770"/>
                <a:gd name="T29" fmla="*/ 1048 h 1984"/>
                <a:gd name="T30" fmla="*/ 624 w 1770"/>
                <a:gd name="T31" fmla="*/ 938 h 1984"/>
                <a:gd name="T32" fmla="*/ 632 w 1770"/>
                <a:gd name="T33" fmla="*/ 714 h 1984"/>
                <a:gd name="T34" fmla="*/ 630 w 1770"/>
                <a:gd name="T35" fmla="*/ 550 h 1984"/>
                <a:gd name="T36" fmla="*/ 656 w 1770"/>
                <a:gd name="T37" fmla="*/ 402 h 1984"/>
                <a:gd name="T38" fmla="*/ 718 w 1770"/>
                <a:gd name="T39" fmla="*/ 266 h 1984"/>
                <a:gd name="T40" fmla="*/ 766 w 1770"/>
                <a:gd name="T41" fmla="*/ 198 h 1984"/>
                <a:gd name="T42" fmla="*/ 830 w 1770"/>
                <a:gd name="T43" fmla="*/ 134 h 1984"/>
                <a:gd name="T44" fmla="*/ 902 w 1770"/>
                <a:gd name="T45" fmla="*/ 82 h 1984"/>
                <a:gd name="T46" fmla="*/ 980 w 1770"/>
                <a:gd name="T47" fmla="*/ 44 h 1984"/>
                <a:gd name="T48" fmla="*/ 1062 w 1770"/>
                <a:gd name="T49" fmla="*/ 16 h 1984"/>
                <a:gd name="T50" fmla="*/ 1148 w 1770"/>
                <a:gd name="T51" fmla="*/ 2 h 1984"/>
                <a:gd name="T52" fmla="*/ 1234 w 1770"/>
                <a:gd name="T53" fmla="*/ 0 h 1984"/>
                <a:gd name="T54" fmla="*/ 1320 w 1770"/>
                <a:gd name="T55" fmla="*/ 12 h 1984"/>
                <a:gd name="T56" fmla="*/ 1404 w 1770"/>
                <a:gd name="T57" fmla="*/ 36 h 1984"/>
                <a:gd name="T58" fmla="*/ 1484 w 1770"/>
                <a:gd name="T59" fmla="*/ 74 h 1984"/>
                <a:gd name="T60" fmla="*/ 1558 w 1770"/>
                <a:gd name="T61" fmla="*/ 126 h 1984"/>
                <a:gd name="T62" fmla="*/ 1606 w 1770"/>
                <a:gd name="T63" fmla="*/ 170 h 1984"/>
                <a:gd name="T64" fmla="*/ 1670 w 1770"/>
                <a:gd name="T65" fmla="*/ 246 h 1984"/>
                <a:gd name="T66" fmla="*/ 1718 w 1770"/>
                <a:gd name="T67" fmla="*/ 330 h 1984"/>
                <a:gd name="T68" fmla="*/ 1750 w 1770"/>
                <a:gd name="T69" fmla="*/ 420 h 1984"/>
                <a:gd name="T70" fmla="*/ 1768 w 1770"/>
                <a:gd name="T71" fmla="*/ 516 h 1984"/>
                <a:gd name="T72" fmla="*/ 1768 w 1770"/>
                <a:gd name="T73" fmla="*/ 618 h 1984"/>
                <a:gd name="T74" fmla="*/ 1750 w 1770"/>
                <a:gd name="T75" fmla="*/ 714 h 1984"/>
                <a:gd name="T76" fmla="*/ 1718 w 1770"/>
                <a:gd name="T77" fmla="*/ 806 h 1984"/>
                <a:gd name="T78" fmla="*/ 1668 w 1770"/>
                <a:gd name="T79" fmla="*/ 894 h 1984"/>
                <a:gd name="T80" fmla="*/ 1570 w 1770"/>
                <a:gd name="T81" fmla="*/ 1002 h 1984"/>
                <a:gd name="T82" fmla="*/ 1446 w 1770"/>
                <a:gd name="T83" fmla="*/ 1086 h 1984"/>
                <a:gd name="T84" fmla="*/ 1322 w 1770"/>
                <a:gd name="T85" fmla="*/ 1156 h 1984"/>
                <a:gd name="T86" fmla="*/ 1200 w 1770"/>
                <a:gd name="T87" fmla="*/ 1234 h 1984"/>
                <a:gd name="T88" fmla="*/ 1174 w 1770"/>
                <a:gd name="T89" fmla="*/ 1260 h 1984"/>
                <a:gd name="T90" fmla="*/ 1054 w 1770"/>
                <a:gd name="T91" fmla="*/ 1350 h 1984"/>
                <a:gd name="T92" fmla="*/ 974 w 1770"/>
                <a:gd name="T93" fmla="*/ 1428 h 1984"/>
                <a:gd name="T94" fmla="*/ 928 w 1770"/>
                <a:gd name="T95" fmla="*/ 1484 h 1984"/>
                <a:gd name="T96" fmla="*/ 870 w 1770"/>
                <a:gd name="T97" fmla="*/ 1574 h 1984"/>
                <a:gd name="T98" fmla="*/ 828 w 1770"/>
                <a:gd name="T99" fmla="*/ 1672 h 1984"/>
                <a:gd name="T100" fmla="*/ 802 w 1770"/>
                <a:gd name="T101" fmla="*/ 1764 h 1984"/>
                <a:gd name="T102" fmla="*/ 774 w 1770"/>
                <a:gd name="T103" fmla="*/ 1940 h 1984"/>
                <a:gd name="T104" fmla="*/ 768 w 1770"/>
                <a:gd name="T105" fmla="*/ 1974 h 1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70" h="1984">
                  <a:moveTo>
                    <a:pt x="762" y="1984"/>
                  </a:moveTo>
                  <a:lnTo>
                    <a:pt x="762" y="1984"/>
                  </a:lnTo>
                  <a:lnTo>
                    <a:pt x="686" y="1942"/>
                  </a:lnTo>
                  <a:lnTo>
                    <a:pt x="608" y="1900"/>
                  </a:lnTo>
                  <a:lnTo>
                    <a:pt x="454" y="1814"/>
                  </a:lnTo>
                  <a:lnTo>
                    <a:pt x="454" y="1814"/>
                  </a:lnTo>
                  <a:lnTo>
                    <a:pt x="416" y="1794"/>
                  </a:lnTo>
                  <a:lnTo>
                    <a:pt x="378" y="1780"/>
                  </a:lnTo>
                  <a:lnTo>
                    <a:pt x="338" y="1766"/>
                  </a:lnTo>
                  <a:lnTo>
                    <a:pt x="298" y="1758"/>
                  </a:lnTo>
                  <a:lnTo>
                    <a:pt x="256" y="1752"/>
                  </a:lnTo>
                  <a:lnTo>
                    <a:pt x="214" y="1750"/>
                  </a:lnTo>
                  <a:lnTo>
                    <a:pt x="172" y="1750"/>
                  </a:lnTo>
                  <a:lnTo>
                    <a:pt x="128" y="1754"/>
                  </a:lnTo>
                  <a:lnTo>
                    <a:pt x="128" y="1754"/>
                  </a:lnTo>
                  <a:lnTo>
                    <a:pt x="72" y="1762"/>
                  </a:lnTo>
                  <a:lnTo>
                    <a:pt x="44" y="1770"/>
                  </a:lnTo>
                  <a:lnTo>
                    <a:pt x="16" y="1778"/>
                  </a:lnTo>
                  <a:lnTo>
                    <a:pt x="16" y="1778"/>
                  </a:lnTo>
                  <a:lnTo>
                    <a:pt x="8" y="1780"/>
                  </a:lnTo>
                  <a:lnTo>
                    <a:pt x="4" y="1778"/>
                  </a:lnTo>
                  <a:lnTo>
                    <a:pt x="0" y="1776"/>
                  </a:lnTo>
                  <a:lnTo>
                    <a:pt x="0" y="1776"/>
                  </a:lnTo>
                  <a:lnTo>
                    <a:pt x="84" y="1726"/>
                  </a:lnTo>
                  <a:lnTo>
                    <a:pt x="166" y="1676"/>
                  </a:lnTo>
                  <a:lnTo>
                    <a:pt x="246" y="1620"/>
                  </a:lnTo>
                  <a:lnTo>
                    <a:pt x="286" y="1592"/>
                  </a:lnTo>
                  <a:lnTo>
                    <a:pt x="324" y="1562"/>
                  </a:lnTo>
                  <a:lnTo>
                    <a:pt x="324" y="1562"/>
                  </a:lnTo>
                  <a:lnTo>
                    <a:pt x="354" y="1536"/>
                  </a:lnTo>
                  <a:lnTo>
                    <a:pt x="382" y="1510"/>
                  </a:lnTo>
                  <a:lnTo>
                    <a:pt x="410" y="1484"/>
                  </a:lnTo>
                  <a:lnTo>
                    <a:pt x="434" y="1456"/>
                  </a:lnTo>
                  <a:lnTo>
                    <a:pt x="458" y="1426"/>
                  </a:lnTo>
                  <a:lnTo>
                    <a:pt x="480" y="1396"/>
                  </a:lnTo>
                  <a:lnTo>
                    <a:pt x="500" y="1366"/>
                  </a:lnTo>
                  <a:lnTo>
                    <a:pt x="518" y="1334"/>
                  </a:lnTo>
                  <a:lnTo>
                    <a:pt x="536" y="1302"/>
                  </a:lnTo>
                  <a:lnTo>
                    <a:pt x="552" y="1268"/>
                  </a:lnTo>
                  <a:lnTo>
                    <a:pt x="566" y="1234"/>
                  </a:lnTo>
                  <a:lnTo>
                    <a:pt x="578" y="1198"/>
                  </a:lnTo>
                  <a:lnTo>
                    <a:pt x="588" y="1162"/>
                  </a:lnTo>
                  <a:lnTo>
                    <a:pt x="598" y="1124"/>
                  </a:lnTo>
                  <a:lnTo>
                    <a:pt x="606" y="1088"/>
                  </a:lnTo>
                  <a:lnTo>
                    <a:pt x="612" y="1048"/>
                  </a:lnTo>
                  <a:lnTo>
                    <a:pt x="612" y="1048"/>
                  </a:lnTo>
                  <a:lnTo>
                    <a:pt x="620" y="992"/>
                  </a:lnTo>
                  <a:lnTo>
                    <a:pt x="624" y="938"/>
                  </a:lnTo>
                  <a:lnTo>
                    <a:pt x="628" y="882"/>
                  </a:lnTo>
                  <a:lnTo>
                    <a:pt x="630" y="826"/>
                  </a:lnTo>
                  <a:lnTo>
                    <a:pt x="632" y="714"/>
                  </a:lnTo>
                  <a:lnTo>
                    <a:pt x="630" y="602"/>
                  </a:lnTo>
                  <a:lnTo>
                    <a:pt x="630" y="602"/>
                  </a:lnTo>
                  <a:lnTo>
                    <a:pt x="630" y="550"/>
                  </a:lnTo>
                  <a:lnTo>
                    <a:pt x="634" y="500"/>
                  </a:lnTo>
                  <a:lnTo>
                    <a:pt x="644" y="450"/>
                  </a:lnTo>
                  <a:lnTo>
                    <a:pt x="656" y="402"/>
                  </a:lnTo>
                  <a:lnTo>
                    <a:pt x="672" y="356"/>
                  </a:lnTo>
                  <a:lnTo>
                    <a:pt x="692" y="310"/>
                  </a:lnTo>
                  <a:lnTo>
                    <a:pt x="718" y="266"/>
                  </a:lnTo>
                  <a:lnTo>
                    <a:pt x="748" y="222"/>
                  </a:lnTo>
                  <a:lnTo>
                    <a:pt x="748" y="222"/>
                  </a:lnTo>
                  <a:lnTo>
                    <a:pt x="766" y="198"/>
                  </a:lnTo>
                  <a:lnTo>
                    <a:pt x="788" y="176"/>
                  </a:lnTo>
                  <a:lnTo>
                    <a:pt x="808" y="154"/>
                  </a:lnTo>
                  <a:lnTo>
                    <a:pt x="830" y="134"/>
                  </a:lnTo>
                  <a:lnTo>
                    <a:pt x="854" y="116"/>
                  </a:lnTo>
                  <a:lnTo>
                    <a:pt x="878" y="98"/>
                  </a:lnTo>
                  <a:lnTo>
                    <a:pt x="902" y="82"/>
                  </a:lnTo>
                  <a:lnTo>
                    <a:pt x="928" y="68"/>
                  </a:lnTo>
                  <a:lnTo>
                    <a:pt x="954" y="56"/>
                  </a:lnTo>
                  <a:lnTo>
                    <a:pt x="980" y="44"/>
                  </a:lnTo>
                  <a:lnTo>
                    <a:pt x="1008" y="32"/>
                  </a:lnTo>
                  <a:lnTo>
                    <a:pt x="1034" y="24"/>
                  </a:lnTo>
                  <a:lnTo>
                    <a:pt x="1062" y="16"/>
                  </a:lnTo>
                  <a:lnTo>
                    <a:pt x="1090" y="10"/>
                  </a:lnTo>
                  <a:lnTo>
                    <a:pt x="1118" y="6"/>
                  </a:lnTo>
                  <a:lnTo>
                    <a:pt x="1148" y="2"/>
                  </a:lnTo>
                  <a:lnTo>
                    <a:pt x="1176" y="0"/>
                  </a:lnTo>
                  <a:lnTo>
                    <a:pt x="1206" y="0"/>
                  </a:lnTo>
                  <a:lnTo>
                    <a:pt x="1234" y="0"/>
                  </a:lnTo>
                  <a:lnTo>
                    <a:pt x="1262" y="2"/>
                  </a:lnTo>
                  <a:lnTo>
                    <a:pt x="1292" y="6"/>
                  </a:lnTo>
                  <a:lnTo>
                    <a:pt x="1320" y="12"/>
                  </a:lnTo>
                  <a:lnTo>
                    <a:pt x="1348" y="18"/>
                  </a:lnTo>
                  <a:lnTo>
                    <a:pt x="1376" y="26"/>
                  </a:lnTo>
                  <a:lnTo>
                    <a:pt x="1404" y="36"/>
                  </a:lnTo>
                  <a:lnTo>
                    <a:pt x="1430" y="48"/>
                  </a:lnTo>
                  <a:lnTo>
                    <a:pt x="1458" y="60"/>
                  </a:lnTo>
                  <a:lnTo>
                    <a:pt x="1484" y="74"/>
                  </a:lnTo>
                  <a:lnTo>
                    <a:pt x="1508" y="90"/>
                  </a:lnTo>
                  <a:lnTo>
                    <a:pt x="1534" y="106"/>
                  </a:lnTo>
                  <a:lnTo>
                    <a:pt x="1558" y="126"/>
                  </a:lnTo>
                  <a:lnTo>
                    <a:pt x="1580" y="146"/>
                  </a:lnTo>
                  <a:lnTo>
                    <a:pt x="1580" y="146"/>
                  </a:lnTo>
                  <a:lnTo>
                    <a:pt x="1606" y="170"/>
                  </a:lnTo>
                  <a:lnTo>
                    <a:pt x="1630" y="194"/>
                  </a:lnTo>
                  <a:lnTo>
                    <a:pt x="1650" y="220"/>
                  </a:lnTo>
                  <a:lnTo>
                    <a:pt x="1670" y="246"/>
                  </a:lnTo>
                  <a:lnTo>
                    <a:pt x="1688" y="274"/>
                  </a:lnTo>
                  <a:lnTo>
                    <a:pt x="1704" y="302"/>
                  </a:lnTo>
                  <a:lnTo>
                    <a:pt x="1718" y="330"/>
                  </a:lnTo>
                  <a:lnTo>
                    <a:pt x="1730" y="360"/>
                  </a:lnTo>
                  <a:lnTo>
                    <a:pt x="1742" y="390"/>
                  </a:lnTo>
                  <a:lnTo>
                    <a:pt x="1750" y="420"/>
                  </a:lnTo>
                  <a:lnTo>
                    <a:pt x="1758" y="452"/>
                  </a:lnTo>
                  <a:lnTo>
                    <a:pt x="1764" y="484"/>
                  </a:lnTo>
                  <a:lnTo>
                    <a:pt x="1768" y="516"/>
                  </a:lnTo>
                  <a:lnTo>
                    <a:pt x="1770" y="550"/>
                  </a:lnTo>
                  <a:lnTo>
                    <a:pt x="1770" y="584"/>
                  </a:lnTo>
                  <a:lnTo>
                    <a:pt x="1768" y="618"/>
                  </a:lnTo>
                  <a:lnTo>
                    <a:pt x="1768" y="618"/>
                  </a:lnTo>
                  <a:lnTo>
                    <a:pt x="1760" y="666"/>
                  </a:lnTo>
                  <a:lnTo>
                    <a:pt x="1750" y="714"/>
                  </a:lnTo>
                  <a:lnTo>
                    <a:pt x="1736" y="760"/>
                  </a:lnTo>
                  <a:lnTo>
                    <a:pt x="1728" y="784"/>
                  </a:lnTo>
                  <a:lnTo>
                    <a:pt x="1718" y="806"/>
                  </a:lnTo>
                  <a:lnTo>
                    <a:pt x="1718" y="806"/>
                  </a:lnTo>
                  <a:lnTo>
                    <a:pt x="1694" y="852"/>
                  </a:lnTo>
                  <a:lnTo>
                    <a:pt x="1668" y="894"/>
                  </a:lnTo>
                  <a:lnTo>
                    <a:pt x="1638" y="932"/>
                  </a:lnTo>
                  <a:lnTo>
                    <a:pt x="1604" y="968"/>
                  </a:lnTo>
                  <a:lnTo>
                    <a:pt x="1570" y="1002"/>
                  </a:lnTo>
                  <a:lnTo>
                    <a:pt x="1530" y="1032"/>
                  </a:lnTo>
                  <a:lnTo>
                    <a:pt x="1490" y="1060"/>
                  </a:lnTo>
                  <a:lnTo>
                    <a:pt x="1446" y="1086"/>
                  </a:lnTo>
                  <a:lnTo>
                    <a:pt x="1446" y="1086"/>
                  </a:lnTo>
                  <a:lnTo>
                    <a:pt x="1384" y="1122"/>
                  </a:lnTo>
                  <a:lnTo>
                    <a:pt x="1322" y="1156"/>
                  </a:lnTo>
                  <a:lnTo>
                    <a:pt x="1260" y="1194"/>
                  </a:lnTo>
                  <a:lnTo>
                    <a:pt x="1200" y="1234"/>
                  </a:lnTo>
                  <a:lnTo>
                    <a:pt x="1200" y="1234"/>
                  </a:lnTo>
                  <a:lnTo>
                    <a:pt x="1196" y="1244"/>
                  </a:lnTo>
                  <a:lnTo>
                    <a:pt x="1190" y="1250"/>
                  </a:lnTo>
                  <a:lnTo>
                    <a:pt x="1174" y="1260"/>
                  </a:lnTo>
                  <a:lnTo>
                    <a:pt x="1174" y="1260"/>
                  </a:lnTo>
                  <a:lnTo>
                    <a:pt x="1114" y="1304"/>
                  </a:lnTo>
                  <a:lnTo>
                    <a:pt x="1054" y="1350"/>
                  </a:lnTo>
                  <a:lnTo>
                    <a:pt x="1026" y="1376"/>
                  </a:lnTo>
                  <a:lnTo>
                    <a:pt x="1000" y="1402"/>
                  </a:lnTo>
                  <a:lnTo>
                    <a:pt x="974" y="1428"/>
                  </a:lnTo>
                  <a:lnTo>
                    <a:pt x="950" y="1456"/>
                  </a:lnTo>
                  <a:lnTo>
                    <a:pt x="950" y="1456"/>
                  </a:lnTo>
                  <a:lnTo>
                    <a:pt x="928" y="1484"/>
                  </a:lnTo>
                  <a:lnTo>
                    <a:pt x="906" y="1514"/>
                  </a:lnTo>
                  <a:lnTo>
                    <a:pt x="888" y="1544"/>
                  </a:lnTo>
                  <a:lnTo>
                    <a:pt x="870" y="1574"/>
                  </a:lnTo>
                  <a:lnTo>
                    <a:pt x="854" y="1606"/>
                  </a:lnTo>
                  <a:lnTo>
                    <a:pt x="840" y="1638"/>
                  </a:lnTo>
                  <a:lnTo>
                    <a:pt x="828" y="1672"/>
                  </a:lnTo>
                  <a:lnTo>
                    <a:pt x="818" y="1706"/>
                  </a:lnTo>
                  <a:lnTo>
                    <a:pt x="818" y="1706"/>
                  </a:lnTo>
                  <a:lnTo>
                    <a:pt x="802" y="1764"/>
                  </a:lnTo>
                  <a:lnTo>
                    <a:pt x="790" y="1822"/>
                  </a:lnTo>
                  <a:lnTo>
                    <a:pt x="782" y="1882"/>
                  </a:lnTo>
                  <a:lnTo>
                    <a:pt x="774" y="1940"/>
                  </a:lnTo>
                  <a:lnTo>
                    <a:pt x="774" y="1940"/>
                  </a:lnTo>
                  <a:lnTo>
                    <a:pt x="772" y="1962"/>
                  </a:lnTo>
                  <a:lnTo>
                    <a:pt x="768" y="1974"/>
                  </a:lnTo>
                  <a:lnTo>
                    <a:pt x="762" y="1984"/>
                  </a:lnTo>
                  <a:lnTo>
                    <a:pt x="762" y="1984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347"/>
            <p:cNvSpPr/>
            <p:nvPr/>
          </p:nvSpPr>
          <p:spPr bwMode="auto">
            <a:xfrm>
              <a:off x="2521451" y="3222285"/>
              <a:ext cx="1162060" cy="1156718"/>
            </a:xfrm>
            <a:custGeom>
              <a:avLst/>
              <a:gdLst>
                <a:gd name="T0" fmla="*/ 0 w 870"/>
                <a:gd name="T1" fmla="*/ 750 h 866"/>
                <a:gd name="T2" fmla="*/ 10 w 870"/>
                <a:gd name="T3" fmla="*/ 650 h 866"/>
                <a:gd name="T4" fmla="*/ 26 w 870"/>
                <a:gd name="T5" fmla="*/ 552 h 866"/>
                <a:gd name="T6" fmla="*/ 52 w 870"/>
                <a:gd name="T7" fmla="*/ 460 h 866"/>
                <a:gd name="T8" fmla="*/ 86 w 870"/>
                <a:gd name="T9" fmla="*/ 374 h 866"/>
                <a:gd name="T10" fmla="*/ 130 w 870"/>
                <a:gd name="T11" fmla="*/ 290 h 866"/>
                <a:gd name="T12" fmla="*/ 184 w 870"/>
                <a:gd name="T13" fmla="*/ 212 h 866"/>
                <a:gd name="T14" fmla="*/ 252 w 870"/>
                <a:gd name="T15" fmla="*/ 142 h 866"/>
                <a:gd name="T16" fmla="*/ 330 w 870"/>
                <a:gd name="T17" fmla="*/ 76 h 866"/>
                <a:gd name="T18" fmla="*/ 384 w 870"/>
                <a:gd name="T19" fmla="*/ 36 h 866"/>
                <a:gd name="T20" fmla="*/ 438 w 870"/>
                <a:gd name="T21" fmla="*/ 0 h 866"/>
                <a:gd name="T22" fmla="*/ 490 w 870"/>
                <a:gd name="T23" fmla="*/ 34 h 866"/>
                <a:gd name="T24" fmla="*/ 588 w 870"/>
                <a:gd name="T25" fmla="*/ 106 h 866"/>
                <a:gd name="T26" fmla="*/ 676 w 870"/>
                <a:gd name="T27" fmla="*/ 192 h 866"/>
                <a:gd name="T28" fmla="*/ 732 w 870"/>
                <a:gd name="T29" fmla="*/ 262 h 866"/>
                <a:gd name="T30" fmla="*/ 766 w 870"/>
                <a:gd name="T31" fmla="*/ 316 h 866"/>
                <a:gd name="T32" fmla="*/ 780 w 870"/>
                <a:gd name="T33" fmla="*/ 342 h 866"/>
                <a:gd name="T34" fmla="*/ 814 w 870"/>
                <a:gd name="T35" fmla="*/ 420 h 866"/>
                <a:gd name="T36" fmla="*/ 838 w 870"/>
                <a:gd name="T37" fmla="*/ 502 h 866"/>
                <a:gd name="T38" fmla="*/ 848 w 870"/>
                <a:gd name="T39" fmla="*/ 554 h 866"/>
                <a:gd name="T40" fmla="*/ 866 w 870"/>
                <a:gd name="T41" fmla="*/ 662 h 866"/>
                <a:gd name="T42" fmla="*/ 870 w 870"/>
                <a:gd name="T43" fmla="*/ 716 h 866"/>
                <a:gd name="T44" fmla="*/ 868 w 870"/>
                <a:gd name="T45" fmla="*/ 732 h 866"/>
                <a:gd name="T46" fmla="*/ 860 w 870"/>
                <a:gd name="T47" fmla="*/ 744 h 866"/>
                <a:gd name="T48" fmla="*/ 788 w 870"/>
                <a:gd name="T49" fmla="*/ 778 h 866"/>
                <a:gd name="T50" fmla="*/ 678 w 870"/>
                <a:gd name="T51" fmla="*/ 822 h 866"/>
                <a:gd name="T52" fmla="*/ 602 w 870"/>
                <a:gd name="T53" fmla="*/ 844 h 866"/>
                <a:gd name="T54" fmla="*/ 564 w 870"/>
                <a:gd name="T55" fmla="*/ 852 h 866"/>
                <a:gd name="T56" fmla="*/ 484 w 870"/>
                <a:gd name="T57" fmla="*/ 864 h 866"/>
                <a:gd name="T58" fmla="*/ 404 w 870"/>
                <a:gd name="T59" fmla="*/ 866 h 866"/>
                <a:gd name="T60" fmla="*/ 324 w 870"/>
                <a:gd name="T61" fmla="*/ 858 h 866"/>
                <a:gd name="T62" fmla="*/ 246 w 870"/>
                <a:gd name="T63" fmla="*/ 842 h 866"/>
                <a:gd name="T64" fmla="*/ 182 w 870"/>
                <a:gd name="T65" fmla="*/ 824 h 866"/>
                <a:gd name="T66" fmla="*/ 60 w 870"/>
                <a:gd name="T67" fmla="*/ 778 h 866"/>
                <a:gd name="T68" fmla="*/ 0 w 870"/>
                <a:gd name="T69" fmla="*/ 750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70" h="866">
                  <a:moveTo>
                    <a:pt x="0" y="750"/>
                  </a:moveTo>
                  <a:lnTo>
                    <a:pt x="0" y="750"/>
                  </a:lnTo>
                  <a:lnTo>
                    <a:pt x="4" y="698"/>
                  </a:lnTo>
                  <a:lnTo>
                    <a:pt x="10" y="650"/>
                  </a:lnTo>
                  <a:lnTo>
                    <a:pt x="18" y="600"/>
                  </a:lnTo>
                  <a:lnTo>
                    <a:pt x="26" y="552"/>
                  </a:lnTo>
                  <a:lnTo>
                    <a:pt x="38" y="506"/>
                  </a:lnTo>
                  <a:lnTo>
                    <a:pt x="52" y="460"/>
                  </a:lnTo>
                  <a:lnTo>
                    <a:pt x="68" y="416"/>
                  </a:lnTo>
                  <a:lnTo>
                    <a:pt x="86" y="374"/>
                  </a:lnTo>
                  <a:lnTo>
                    <a:pt x="106" y="332"/>
                  </a:lnTo>
                  <a:lnTo>
                    <a:pt x="130" y="290"/>
                  </a:lnTo>
                  <a:lnTo>
                    <a:pt x="156" y="250"/>
                  </a:lnTo>
                  <a:lnTo>
                    <a:pt x="184" y="212"/>
                  </a:lnTo>
                  <a:lnTo>
                    <a:pt x="216" y="176"/>
                  </a:lnTo>
                  <a:lnTo>
                    <a:pt x="252" y="142"/>
                  </a:lnTo>
                  <a:lnTo>
                    <a:pt x="290" y="108"/>
                  </a:lnTo>
                  <a:lnTo>
                    <a:pt x="330" y="76"/>
                  </a:lnTo>
                  <a:lnTo>
                    <a:pt x="330" y="76"/>
                  </a:lnTo>
                  <a:lnTo>
                    <a:pt x="384" y="36"/>
                  </a:lnTo>
                  <a:lnTo>
                    <a:pt x="410" y="18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90" y="34"/>
                  </a:lnTo>
                  <a:lnTo>
                    <a:pt x="542" y="68"/>
                  </a:lnTo>
                  <a:lnTo>
                    <a:pt x="588" y="106"/>
                  </a:lnTo>
                  <a:lnTo>
                    <a:pt x="634" y="148"/>
                  </a:lnTo>
                  <a:lnTo>
                    <a:pt x="676" y="192"/>
                  </a:lnTo>
                  <a:lnTo>
                    <a:pt x="714" y="238"/>
                  </a:lnTo>
                  <a:lnTo>
                    <a:pt x="732" y="262"/>
                  </a:lnTo>
                  <a:lnTo>
                    <a:pt x="750" y="288"/>
                  </a:lnTo>
                  <a:lnTo>
                    <a:pt x="766" y="316"/>
                  </a:lnTo>
                  <a:lnTo>
                    <a:pt x="780" y="342"/>
                  </a:lnTo>
                  <a:lnTo>
                    <a:pt x="780" y="342"/>
                  </a:lnTo>
                  <a:lnTo>
                    <a:pt x="798" y="380"/>
                  </a:lnTo>
                  <a:lnTo>
                    <a:pt x="814" y="420"/>
                  </a:lnTo>
                  <a:lnTo>
                    <a:pt x="826" y="460"/>
                  </a:lnTo>
                  <a:lnTo>
                    <a:pt x="838" y="502"/>
                  </a:lnTo>
                  <a:lnTo>
                    <a:pt x="838" y="502"/>
                  </a:lnTo>
                  <a:lnTo>
                    <a:pt x="848" y="554"/>
                  </a:lnTo>
                  <a:lnTo>
                    <a:pt x="858" y="608"/>
                  </a:lnTo>
                  <a:lnTo>
                    <a:pt x="866" y="662"/>
                  </a:lnTo>
                  <a:lnTo>
                    <a:pt x="870" y="716"/>
                  </a:lnTo>
                  <a:lnTo>
                    <a:pt x="870" y="716"/>
                  </a:lnTo>
                  <a:lnTo>
                    <a:pt x="870" y="724"/>
                  </a:lnTo>
                  <a:lnTo>
                    <a:pt x="868" y="732"/>
                  </a:lnTo>
                  <a:lnTo>
                    <a:pt x="864" y="738"/>
                  </a:lnTo>
                  <a:lnTo>
                    <a:pt x="860" y="744"/>
                  </a:lnTo>
                  <a:lnTo>
                    <a:pt x="860" y="744"/>
                  </a:lnTo>
                  <a:lnTo>
                    <a:pt x="788" y="778"/>
                  </a:lnTo>
                  <a:lnTo>
                    <a:pt x="714" y="808"/>
                  </a:lnTo>
                  <a:lnTo>
                    <a:pt x="678" y="822"/>
                  </a:lnTo>
                  <a:lnTo>
                    <a:pt x="640" y="834"/>
                  </a:lnTo>
                  <a:lnTo>
                    <a:pt x="602" y="844"/>
                  </a:lnTo>
                  <a:lnTo>
                    <a:pt x="564" y="852"/>
                  </a:lnTo>
                  <a:lnTo>
                    <a:pt x="564" y="852"/>
                  </a:lnTo>
                  <a:lnTo>
                    <a:pt x="524" y="860"/>
                  </a:lnTo>
                  <a:lnTo>
                    <a:pt x="484" y="864"/>
                  </a:lnTo>
                  <a:lnTo>
                    <a:pt x="444" y="866"/>
                  </a:lnTo>
                  <a:lnTo>
                    <a:pt x="404" y="866"/>
                  </a:lnTo>
                  <a:lnTo>
                    <a:pt x="364" y="862"/>
                  </a:lnTo>
                  <a:lnTo>
                    <a:pt x="324" y="858"/>
                  </a:lnTo>
                  <a:lnTo>
                    <a:pt x="284" y="852"/>
                  </a:lnTo>
                  <a:lnTo>
                    <a:pt x="246" y="842"/>
                  </a:lnTo>
                  <a:lnTo>
                    <a:pt x="246" y="842"/>
                  </a:lnTo>
                  <a:lnTo>
                    <a:pt x="182" y="824"/>
                  </a:lnTo>
                  <a:lnTo>
                    <a:pt x="120" y="804"/>
                  </a:lnTo>
                  <a:lnTo>
                    <a:pt x="60" y="778"/>
                  </a:lnTo>
                  <a:lnTo>
                    <a:pt x="0" y="750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55" name="直接连接符 54"/>
          <p:cNvCxnSpPr/>
          <p:nvPr/>
        </p:nvCxnSpPr>
        <p:spPr>
          <a:xfrm>
            <a:off x="1102820" y="-2617231"/>
            <a:ext cx="2555875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8441690" y="-677215"/>
            <a:ext cx="2555875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41">
            <a:extLst>
              <a:ext uri="{FF2B5EF4-FFF2-40B4-BE49-F238E27FC236}">
                <a16:creationId xmlns:a16="http://schemas.microsoft.com/office/drawing/2014/main" id="{4219A31A-D12F-4966-9230-722693E7B442}"/>
              </a:ext>
            </a:extLst>
          </p:cNvPr>
          <p:cNvSpPr txBox="1"/>
          <p:nvPr/>
        </p:nvSpPr>
        <p:spPr>
          <a:xfrm>
            <a:off x="221032" y="1513550"/>
            <a:ext cx="5860087" cy="7386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Создание благоприятных условий </a:t>
            </a:r>
          </a:p>
          <a:p>
            <a:pPr algn="ctr"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для гармоничного развития межнациональных и межконфессиональных отношений: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77" name="Рисунок 76">
            <a:extLst>
              <a:ext uri="{FF2B5EF4-FFF2-40B4-BE49-F238E27FC236}">
                <a16:creationId xmlns:a16="http://schemas.microsoft.com/office/drawing/2014/main" id="{CD6F3BE5-960D-473C-BA9F-CEDEDEA815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092" y="5274230"/>
            <a:ext cx="749008" cy="749008"/>
          </a:xfrm>
          <a:prstGeom prst="rect">
            <a:avLst/>
          </a:prstGeom>
        </p:spPr>
      </p:pic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281354" y="144956"/>
            <a:ext cx="11746523" cy="11695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0960" tIns="30480" rIns="60960" bIns="30480">
            <a:spAutoFit/>
          </a:bodyPr>
          <a:lstStyle/>
          <a:p>
            <a:pPr algn="ctr" defTabSz="1375410"/>
            <a:r>
              <a:rPr lang="ru-RU" sz="2400" b="1" dirty="0">
                <a:solidFill>
                  <a:srgbClr val="214A98"/>
                </a:solidFill>
              </a:rPr>
              <a:t>Муниципальная программа «Развитие культуры и укрепление межнационального согласия на территории городского округа Евпатория Республики Крым»</a:t>
            </a:r>
            <a:endParaRPr lang="zh-CN" altLang="en-US" sz="2400" b="1" dirty="0">
              <a:solidFill>
                <a:srgbClr val="214A98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35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999380" y="2514576"/>
            <a:ext cx="4303390" cy="13234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Проведение культурно-массовых мероприятий, направленных на развитие национальных культур и традиций, социально-культурную адаптацию репрессированных народов, противодействие проявлениям ксенофобии и укрепление единства народов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162 400,00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9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5205447" y="4076693"/>
            <a:ext cx="312966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МБУК "Евпаторийский центр культуры и досуга"  </a:t>
            </a:r>
          </a:p>
          <a:p>
            <a:pPr algn="ctr" defTabSz="1375410"/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– 19 924 978,00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 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0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6989273" y="3176296"/>
            <a:ext cx="3213462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Развитие  и укрепление материально-технической базы культурно-досуговых учреждений 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153 000,00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1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6989273" y="5538870"/>
            <a:ext cx="3554424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МБУК "</a:t>
            </a:r>
            <a:r>
              <a:rPr lang="ru-RU" altLang="zh-CN" sz="1400" b="1" dirty="0" err="1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Мирновский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дом культуры" </a:t>
            </a:r>
          </a:p>
          <a:p>
            <a:pPr algn="ctr"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-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8 499 599,00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6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8766485" y="4163893"/>
            <a:ext cx="321346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МБУК "</a:t>
            </a:r>
            <a:r>
              <a:rPr lang="ru-RU" altLang="zh-CN" sz="1400" b="1" dirty="0" err="1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Заозерненский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центр культуры и досуга« </a:t>
            </a:r>
          </a:p>
          <a:p>
            <a:pPr algn="ctr"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7 983 314,00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9" name="TextBox 41">
            <a:extLst>
              <a:ext uri="{FF2B5EF4-FFF2-40B4-BE49-F238E27FC236}">
                <a16:creationId xmlns:a16="http://schemas.microsoft.com/office/drawing/2014/main" id="{4219A31A-D12F-4966-9230-722693E7B442}"/>
              </a:ext>
            </a:extLst>
          </p:cNvPr>
          <p:cNvSpPr txBox="1"/>
          <p:nvPr/>
        </p:nvSpPr>
        <p:spPr>
          <a:xfrm>
            <a:off x="5363092" y="2140982"/>
            <a:ext cx="6246950" cy="7386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Обеспечение прав граждан на участие в культурной жизни городского округа, творческую самореализацию, стимулирование творческой активности населения: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5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 rot="21449780">
            <a:off x="43520" y="4030665"/>
            <a:ext cx="3050681" cy="2719492"/>
            <a:chOff x="990737" y="1574029"/>
            <a:chExt cx="4231503" cy="3862849"/>
          </a:xfrm>
        </p:grpSpPr>
        <p:sp>
          <p:nvSpPr>
            <p:cNvPr id="43" name="Freeform 6"/>
            <p:cNvSpPr/>
            <p:nvPr/>
          </p:nvSpPr>
          <p:spPr bwMode="auto">
            <a:xfrm>
              <a:off x="3103817" y="2399492"/>
              <a:ext cx="2118423" cy="3002657"/>
            </a:xfrm>
            <a:custGeom>
              <a:avLst/>
              <a:gdLst>
                <a:gd name="T0" fmla="*/ 574 w 1586"/>
                <a:gd name="T1" fmla="*/ 134 h 2248"/>
                <a:gd name="T2" fmla="*/ 578 w 1586"/>
                <a:gd name="T3" fmla="*/ 270 h 2248"/>
                <a:gd name="T4" fmla="*/ 592 w 1586"/>
                <a:gd name="T5" fmla="*/ 400 h 2248"/>
                <a:gd name="T6" fmla="*/ 618 w 1586"/>
                <a:gd name="T7" fmla="*/ 526 h 2248"/>
                <a:gd name="T8" fmla="*/ 646 w 1586"/>
                <a:gd name="T9" fmla="*/ 610 h 2248"/>
                <a:gd name="T10" fmla="*/ 694 w 1586"/>
                <a:gd name="T11" fmla="*/ 710 h 2248"/>
                <a:gd name="T12" fmla="*/ 792 w 1586"/>
                <a:gd name="T13" fmla="*/ 836 h 2248"/>
                <a:gd name="T14" fmla="*/ 912 w 1586"/>
                <a:gd name="T15" fmla="*/ 946 h 2248"/>
                <a:gd name="T16" fmla="*/ 1002 w 1586"/>
                <a:gd name="T17" fmla="*/ 1010 h 2248"/>
                <a:gd name="T18" fmla="*/ 1190 w 1586"/>
                <a:gd name="T19" fmla="*/ 1122 h 2248"/>
                <a:gd name="T20" fmla="*/ 1332 w 1586"/>
                <a:gd name="T21" fmla="*/ 1204 h 2248"/>
                <a:gd name="T22" fmla="*/ 1416 w 1586"/>
                <a:gd name="T23" fmla="*/ 1272 h 2248"/>
                <a:gd name="T24" fmla="*/ 1468 w 1586"/>
                <a:gd name="T25" fmla="*/ 1332 h 2248"/>
                <a:gd name="T26" fmla="*/ 1512 w 1586"/>
                <a:gd name="T27" fmla="*/ 1398 h 2248"/>
                <a:gd name="T28" fmla="*/ 1548 w 1586"/>
                <a:gd name="T29" fmla="*/ 1472 h 2248"/>
                <a:gd name="T30" fmla="*/ 1568 w 1586"/>
                <a:gd name="T31" fmla="*/ 1532 h 2248"/>
                <a:gd name="T32" fmla="*/ 1586 w 1586"/>
                <a:gd name="T33" fmla="*/ 1634 h 2248"/>
                <a:gd name="T34" fmla="*/ 1582 w 1586"/>
                <a:gd name="T35" fmla="*/ 1740 h 2248"/>
                <a:gd name="T36" fmla="*/ 1566 w 1586"/>
                <a:gd name="T37" fmla="*/ 1824 h 2248"/>
                <a:gd name="T38" fmla="*/ 1510 w 1586"/>
                <a:gd name="T39" fmla="*/ 1962 h 2248"/>
                <a:gd name="T40" fmla="*/ 1420 w 1586"/>
                <a:gd name="T41" fmla="*/ 2078 h 2248"/>
                <a:gd name="T42" fmla="*/ 1350 w 1586"/>
                <a:gd name="T43" fmla="*/ 2138 h 2248"/>
                <a:gd name="T44" fmla="*/ 1246 w 1586"/>
                <a:gd name="T45" fmla="*/ 2200 h 2248"/>
                <a:gd name="T46" fmla="*/ 1130 w 1586"/>
                <a:gd name="T47" fmla="*/ 2236 h 2248"/>
                <a:gd name="T48" fmla="*/ 1044 w 1586"/>
                <a:gd name="T49" fmla="*/ 2246 h 2248"/>
                <a:gd name="T50" fmla="*/ 912 w 1586"/>
                <a:gd name="T51" fmla="*/ 2240 h 2248"/>
                <a:gd name="T52" fmla="*/ 788 w 1586"/>
                <a:gd name="T53" fmla="*/ 2202 h 2248"/>
                <a:gd name="T54" fmla="*/ 696 w 1586"/>
                <a:gd name="T55" fmla="*/ 2156 h 2248"/>
                <a:gd name="T56" fmla="*/ 650 w 1586"/>
                <a:gd name="T57" fmla="*/ 2124 h 2248"/>
                <a:gd name="T58" fmla="*/ 580 w 1586"/>
                <a:gd name="T59" fmla="*/ 2060 h 2248"/>
                <a:gd name="T60" fmla="*/ 524 w 1586"/>
                <a:gd name="T61" fmla="*/ 1984 h 2248"/>
                <a:gd name="T62" fmla="*/ 492 w 1586"/>
                <a:gd name="T63" fmla="*/ 1928 h 2248"/>
                <a:gd name="T64" fmla="*/ 456 w 1586"/>
                <a:gd name="T65" fmla="*/ 1836 h 2248"/>
                <a:gd name="T66" fmla="*/ 436 w 1586"/>
                <a:gd name="T67" fmla="*/ 1740 h 2248"/>
                <a:gd name="T68" fmla="*/ 432 w 1586"/>
                <a:gd name="T69" fmla="*/ 1674 h 2248"/>
                <a:gd name="T70" fmla="*/ 432 w 1586"/>
                <a:gd name="T71" fmla="*/ 1410 h 2248"/>
                <a:gd name="T72" fmla="*/ 422 w 1586"/>
                <a:gd name="T73" fmla="*/ 1364 h 2248"/>
                <a:gd name="T74" fmla="*/ 420 w 1586"/>
                <a:gd name="T75" fmla="*/ 1268 h 2248"/>
                <a:gd name="T76" fmla="*/ 398 w 1586"/>
                <a:gd name="T77" fmla="*/ 1132 h 2248"/>
                <a:gd name="T78" fmla="*/ 356 w 1586"/>
                <a:gd name="T79" fmla="*/ 1006 h 2248"/>
                <a:gd name="T80" fmla="*/ 294 w 1586"/>
                <a:gd name="T81" fmla="*/ 890 h 2248"/>
                <a:gd name="T82" fmla="*/ 206 w 1586"/>
                <a:gd name="T83" fmla="*/ 784 h 2248"/>
                <a:gd name="T84" fmla="*/ 134 w 1586"/>
                <a:gd name="T85" fmla="*/ 718 h 2248"/>
                <a:gd name="T86" fmla="*/ 28 w 1586"/>
                <a:gd name="T87" fmla="*/ 640 h 2248"/>
                <a:gd name="T88" fmla="*/ 0 w 1586"/>
                <a:gd name="T89" fmla="*/ 618 h 2248"/>
                <a:gd name="T90" fmla="*/ 4 w 1586"/>
                <a:gd name="T91" fmla="*/ 606 h 2248"/>
                <a:gd name="T92" fmla="*/ 28 w 1586"/>
                <a:gd name="T93" fmla="*/ 590 h 2248"/>
                <a:gd name="T94" fmla="*/ 170 w 1586"/>
                <a:gd name="T95" fmla="*/ 504 h 2248"/>
                <a:gd name="T96" fmla="*/ 312 w 1586"/>
                <a:gd name="T97" fmla="*/ 418 h 2248"/>
                <a:gd name="T98" fmla="*/ 362 w 1586"/>
                <a:gd name="T99" fmla="*/ 382 h 2248"/>
                <a:gd name="T100" fmla="*/ 428 w 1586"/>
                <a:gd name="T101" fmla="*/ 318 h 2248"/>
                <a:gd name="T102" fmla="*/ 480 w 1586"/>
                <a:gd name="T103" fmla="*/ 248 h 2248"/>
                <a:gd name="T104" fmla="*/ 520 w 1586"/>
                <a:gd name="T105" fmla="*/ 170 h 2248"/>
                <a:gd name="T106" fmla="*/ 548 w 1586"/>
                <a:gd name="T107" fmla="*/ 84 h 2248"/>
                <a:gd name="T108" fmla="*/ 558 w 1586"/>
                <a:gd name="T109" fmla="*/ 22 h 2248"/>
                <a:gd name="T110" fmla="*/ 562 w 1586"/>
                <a:gd name="T111" fmla="*/ 2 h 2248"/>
                <a:gd name="T112" fmla="*/ 570 w 1586"/>
                <a:gd name="T113" fmla="*/ 0 h 2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86" h="2248">
                  <a:moveTo>
                    <a:pt x="570" y="0"/>
                  </a:moveTo>
                  <a:lnTo>
                    <a:pt x="570" y="0"/>
                  </a:lnTo>
                  <a:lnTo>
                    <a:pt x="574" y="134"/>
                  </a:lnTo>
                  <a:lnTo>
                    <a:pt x="576" y="202"/>
                  </a:lnTo>
                  <a:lnTo>
                    <a:pt x="578" y="270"/>
                  </a:lnTo>
                  <a:lnTo>
                    <a:pt x="578" y="270"/>
                  </a:lnTo>
                  <a:lnTo>
                    <a:pt x="582" y="312"/>
                  </a:lnTo>
                  <a:lnTo>
                    <a:pt x="586" y="356"/>
                  </a:lnTo>
                  <a:lnTo>
                    <a:pt x="592" y="400"/>
                  </a:lnTo>
                  <a:lnTo>
                    <a:pt x="598" y="442"/>
                  </a:lnTo>
                  <a:lnTo>
                    <a:pt x="608" y="484"/>
                  </a:lnTo>
                  <a:lnTo>
                    <a:pt x="618" y="526"/>
                  </a:lnTo>
                  <a:lnTo>
                    <a:pt x="630" y="568"/>
                  </a:lnTo>
                  <a:lnTo>
                    <a:pt x="646" y="610"/>
                  </a:lnTo>
                  <a:lnTo>
                    <a:pt x="646" y="610"/>
                  </a:lnTo>
                  <a:lnTo>
                    <a:pt x="656" y="636"/>
                  </a:lnTo>
                  <a:lnTo>
                    <a:pt x="668" y="660"/>
                  </a:lnTo>
                  <a:lnTo>
                    <a:pt x="694" y="710"/>
                  </a:lnTo>
                  <a:lnTo>
                    <a:pt x="722" y="754"/>
                  </a:lnTo>
                  <a:lnTo>
                    <a:pt x="756" y="796"/>
                  </a:lnTo>
                  <a:lnTo>
                    <a:pt x="792" y="836"/>
                  </a:lnTo>
                  <a:lnTo>
                    <a:pt x="830" y="874"/>
                  </a:lnTo>
                  <a:lnTo>
                    <a:pt x="870" y="912"/>
                  </a:lnTo>
                  <a:lnTo>
                    <a:pt x="912" y="946"/>
                  </a:lnTo>
                  <a:lnTo>
                    <a:pt x="912" y="946"/>
                  </a:lnTo>
                  <a:lnTo>
                    <a:pt x="958" y="978"/>
                  </a:lnTo>
                  <a:lnTo>
                    <a:pt x="1002" y="1010"/>
                  </a:lnTo>
                  <a:lnTo>
                    <a:pt x="1048" y="1038"/>
                  </a:lnTo>
                  <a:lnTo>
                    <a:pt x="1094" y="1068"/>
                  </a:lnTo>
                  <a:lnTo>
                    <a:pt x="1190" y="1122"/>
                  </a:lnTo>
                  <a:lnTo>
                    <a:pt x="1284" y="1176"/>
                  </a:lnTo>
                  <a:lnTo>
                    <a:pt x="1284" y="1176"/>
                  </a:lnTo>
                  <a:lnTo>
                    <a:pt x="1332" y="1204"/>
                  </a:lnTo>
                  <a:lnTo>
                    <a:pt x="1376" y="1236"/>
                  </a:lnTo>
                  <a:lnTo>
                    <a:pt x="1396" y="1254"/>
                  </a:lnTo>
                  <a:lnTo>
                    <a:pt x="1416" y="1272"/>
                  </a:lnTo>
                  <a:lnTo>
                    <a:pt x="1434" y="1292"/>
                  </a:lnTo>
                  <a:lnTo>
                    <a:pt x="1452" y="1310"/>
                  </a:lnTo>
                  <a:lnTo>
                    <a:pt x="1468" y="1332"/>
                  </a:lnTo>
                  <a:lnTo>
                    <a:pt x="1484" y="1352"/>
                  </a:lnTo>
                  <a:lnTo>
                    <a:pt x="1498" y="1374"/>
                  </a:lnTo>
                  <a:lnTo>
                    <a:pt x="1512" y="1398"/>
                  </a:lnTo>
                  <a:lnTo>
                    <a:pt x="1526" y="1422"/>
                  </a:lnTo>
                  <a:lnTo>
                    <a:pt x="1536" y="1446"/>
                  </a:lnTo>
                  <a:lnTo>
                    <a:pt x="1548" y="1472"/>
                  </a:lnTo>
                  <a:lnTo>
                    <a:pt x="1558" y="1498"/>
                  </a:lnTo>
                  <a:lnTo>
                    <a:pt x="1558" y="1498"/>
                  </a:lnTo>
                  <a:lnTo>
                    <a:pt x="1568" y="1532"/>
                  </a:lnTo>
                  <a:lnTo>
                    <a:pt x="1576" y="1566"/>
                  </a:lnTo>
                  <a:lnTo>
                    <a:pt x="1582" y="1600"/>
                  </a:lnTo>
                  <a:lnTo>
                    <a:pt x="1586" y="1634"/>
                  </a:lnTo>
                  <a:lnTo>
                    <a:pt x="1586" y="1668"/>
                  </a:lnTo>
                  <a:lnTo>
                    <a:pt x="1586" y="1704"/>
                  </a:lnTo>
                  <a:lnTo>
                    <a:pt x="1582" y="1740"/>
                  </a:lnTo>
                  <a:lnTo>
                    <a:pt x="1578" y="1774"/>
                  </a:lnTo>
                  <a:lnTo>
                    <a:pt x="1578" y="1774"/>
                  </a:lnTo>
                  <a:lnTo>
                    <a:pt x="1566" y="1824"/>
                  </a:lnTo>
                  <a:lnTo>
                    <a:pt x="1552" y="1872"/>
                  </a:lnTo>
                  <a:lnTo>
                    <a:pt x="1532" y="1918"/>
                  </a:lnTo>
                  <a:lnTo>
                    <a:pt x="1510" y="1962"/>
                  </a:lnTo>
                  <a:lnTo>
                    <a:pt x="1484" y="2002"/>
                  </a:lnTo>
                  <a:lnTo>
                    <a:pt x="1454" y="2042"/>
                  </a:lnTo>
                  <a:lnTo>
                    <a:pt x="1420" y="2078"/>
                  </a:lnTo>
                  <a:lnTo>
                    <a:pt x="1384" y="2112"/>
                  </a:lnTo>
                  <a:lnTo>
                    <a:pt x="1384" y="2112"/>
                  </a:lnTo>
                  <a:lnTo>
                    <a:pt x="1350" y="2138"/>
                  </a:lnTo>
                  <a:lnTo>
                    <a:pt x="1318" y="2162"/>
                  </a:lnTo>
                  <a:lnTo>
                    <a:pt x="1282" y="2182"/>
                  </a:lnTo>
                  <a:lnTo>
                    <a:pt x="1246" y="2200"/>
                  </a:lnTo>
                  <a:lnTo>
                    <a:pt x="1208" y="2214"/>
                  </a:lnTo>
                  <a:lnTo>
                    <a:pt x="1170" y="2226"/>
                  </a:lnTo>
                  <a:lnTo>
                    <a:pt x="1130" y="2236"/>
                  </a:lnTo>
                  <a:lnTo>
                    <a:pt x="1088" y="2242"/>
                  </a:lnTo>
                  <a:lnTo>
                    <a:pt x="1088" y="2242"/>
                  </a:lnTo>
                  <a:lnTo>
                    <a:pt x="1044" y="2246"/>
                  </a:lnTo>
                  <a:lnTo>
                    <a:pt x="998" y="2248"/>
                  </a:lnTo>
                  <a:lnTo>
                    <a:pt x="956" y="2244"/>
                  </a:lnTo>
                  <a:lnTo>
                    <a:pt x="912" y="2240"/>
                  </a:lnTo>
                  <a:lnTo>
                    <a:pt x="870" y="2230"/>
                  </a:lnTo>
                  <a:lnTo>
                    <a:pt x="828" y="2218"/>
                  </a:lnTo>
                  <a:lnTo>
                    <a:pt x="788" y="2202"/>
                  </a:lnTo>
                  <a:lnTo>
                    <a:pt x="746" y="2182"/>
                  </a:lnTo>
                  <a:lnTo>
                    <a:pt x="746" y="2182"/>
                  </a:lnTo>
                  <a:lnTo>
                    <a:pt x="696" y="2156"/>
                  </a:lnTo>
                  <a:lnTo>
                    <a:pt x="672" y="2142"/>
                  </a:lnTo>
                  <a:lnTo>
                    <a:pt x="650" y="2124"/>
                  </a:lnTo>
                  <a:lnTo>
                    <a:pt x="650" y="2124"/>
                  </a:lnTo>
                  <a:lnTo>
                    <a:pt x="626" y="2104"/>
                  </a:lnTo>
                  <a:lnTo>
                    <a:pt x="602" y="2082"/>
                  </a:lnTo>
                  <a:lnTo>
                    <a:pt x="580" y="2060"/>
                  </a:lnTo>
                  <a:lnTo>
                    <a:pt x="560" y="2036"/>
                  </a:lnTo>
                  <a:lnTo>
                    <a:pt x="540" y="2010"/>
                  </a:lnTo>
                  <a:lnTo>
                    <a:pt x="524" y="1984"/>
                  </a:lnTo>
                  <a:lnTo>
                    <a:pt x="508" y="1956"/>
                  </a:lnTo>
                  <a:lnTo>
                    <a:pt x="492" y="1928"/>
                  </a:lnTo>
                  <a:lnTo>
                    <a:pt x="492" y="1928"/>
                  </a:lnTo>
                  <a:lnTo>
                    <a:pt x="478" y="1898"/>
                  </a:lnTo>
                  <a:lnTo>
                    <a:pt x="466" y="1866"/>
                  </a:lnTo>
                  <a:lnTo>
                    <a:pt x="456" y="1836"/>
                  </a:lnTo>
                  <a:lnTo>
                    <a:pt x="448" y="1804"/>
                  </a:lnTo>
                  <a:lnTo>
                    <a:pt x="442" y="1772"/>
                  </a:lnTo>
                  <a:lnTo>
                    <a:pt x="436" y="1740"/>
                  </a:lnTo>
                  <a:lnTo>
                    <a:pt x="434" y="1706"/>
                  </a:lnTo>
                  <a:lnTo>
                    <a:pt x="432" y="1674"/>
                  </a:lnTo>
                  <a:lnTo>
                    <a:pt x="432" y="1674"/>
                  </a:lnTo>
                  <a:lnTo>
                    <a:pt x="432" y="1542"/>
                  </a:lnTo>
                  <a:lnTo>
                    <a:pt x="432" y="1410"/>
                  </a:lnTo>
                  <a:lnTo>
                    <a:pt x="432" y="1410"/>
                  </a:lnTo>
                  <a:lnTo>
                    <a:pt x="430" y="1386"/>
                  </a:lnTo>
                  <a:lnTo>
                    <a:pt x="428" y="1374"/>
                  </a:lnTo>
                  <a:lnTo>
                    <a:pt x="422" y="1364"/>
                  </a:lnTo>
                  <a:lnTo>
                    <a:pt x="422" y="1364"/>
                  </a:lnTo>
                  <a:lnTo>
                    <a:pt x="422" y="1316"/>
                  </a:lnTo>
                  <a:lnTo>
                    <a:pt x="420" y="1268"/>
                  </a:lnTo>
                  <a:lnTo>
                    <a:pt x="414" y="1222"/>
                  </a:lnTo>
                  <a:lnTo>
                    <a:pt x="408" y="1176"/>
                  </a:lnTo>
                  <a:lnTo>
                    <a:pt x="398" y="1132"/>
                  </a:lnTo>
                  <a:lnTo>
                    <a:pt x="388" y="1090"/>
                  </a:lnTo>
                  <a:lnTo>
                    <a:pt x="374" y="1046"/>
                  </a:lnTo>
                  <a:lnTo>
                    <a:pt x="356" y="1006"/>
                  </a:lnTo>
                  <a:lnTo>
                    <a:pt x="338" y="966"/>
                  </a:lnTo>
                  <a:lnTo>
                    <a:pt x="316" y="926"/>
                  </a:lnTo>
                  <a:lnTo>
                    <a:pt x="294" y="890"/>
                  </a:lnTo>
                  <a:lnTo>
                    <a:pt x="266" y="852"/>
                  </a:lnTo>
                  <a:lnTo>
                    <a:pt x="238" y="818"/>
                  </a:lnTo>
                  <a:lnTo>
                    <a:pt x="206" y="784"/>
                  </a:lnTo>
                  <a:lnTo>
                    <a:pt x="172" y="750"/>
                  </a:lnTo>
                  <a:lnTo>
                    <a:pt x="134" y="718"/>
                  </a:lnTo>
                  <a:lnTo>
                    <a:pt x="134" y="718"/>
                  </a:lnTo>
                  <a:lnTo>
                    <a:pt x="82" y="678"/>
                  </a:lnTo>
                  <a:lnTo>
                    <a:pt x="28" y="640"/>
                  </a:lnTo>
                  <a:lnTo>
                    <a:pt x="28" y="640"/>
                  </a:lnTo>
                  <a:lnTo>
                    <a:pt x="14" y="630"/>
                  </a:lnTo>
                  <a:lnTo>
                    <a:pt x="6" y="624"/>
                  </a:lnTo>
                  <a:lnTo>
                    <a:pt x="0" y="618"/>
                  </a:lnTo>
                  <a:lnTo>
                    <a:pt x="0" y="618"/>
                  </a:lnTo>
                  <a:lnTo>
                    <a:pt x="2" y="612"/>
                  </a:lnTo>
                  <a:lnTo>
                    <a:pt x="4" y="606"/>
                  </a:lnTo>
                  <a:lnTo>
                    <a:pt x="10" y="600"/>
                  </a:lnTo>
                  <a:lnTo>
                    <a:pt x="28" y="590"/>
                  </a:lnTo>
                  <a:lnTo>
                    <a:pt x="28" y="590"/>
                  </a:lnTo>
                  <a:lnTo>
                    <a:pt x="62" y="566"/>
                  </a:lnTo>
                  <a:lnTo>
                    <a:pt x="98" y="546"/>
                  </a:lnTo>
                  <a:lnTo>
                    <a:pt x="170" y="504"/>
                  </a:lnTo>
                  <a:lnTo>
                    <a:pt x="242" y="464"/>
                  </a:lnTo>
                  <a:lnTo>
                    <a:pt x="278" y="44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38" y="400"/>
                  </a:lnTo>
                  <a:lnTo>
                    <a:pt x="362" y="382"/>
                  </a:lnTo>
                  <a:lnTo>
                    <a:pt x="386" y="362"/>
                  </a:lnTo>
                  <a:lnTo>
                    <a:pt x="406" y="340"/>
                  </a:lnTo>
                  <a:lnTo>
                    <a:pt x="428" y="318"/>
                  </a:lnTo>
                  <a:lnTo>
                    <a:pt x="446" y="296"/>
                  </a:lnTo>
                  <a:lnTo>
                    <a:pt x="464" y="272"/>
                  </a:lnTo>
                  <a:lnTo>
                    <a:pt x="480" y="248"/>
                  </a:lnTo>
                  <a:lnTo>
                    <a:pt x="494" y="222"/>
                  </a:lnTo>
                  <a:lnTo>
                    <a:pt x="508" y="196"/>
                  </a:lnTo>
                  <a:lnTo>
                    <a:pt x="520" y="170"/>
                  </a:lnTo>
                  <a:lnTo>
                    <a:pt x="530" y="142"/>
                  </a:lnTo>
                  <a:lnTo>
                    <a:pt x="540" y="114"/>
                  </a:lnTo>
                  <a:lnTo>
                    <a:pt x="548" y="84"/>
                  </a:lnTo>
                  <a:lnTo>
                    <a:pt x="554" y="54"/>
                  </a:lnTo>
                  <a:lnTo>
                    <a:pt x="558" y="22"/>
                  </a:lnTo>
                  <a:lnTo>
                    <a:pt x="558" y="22"/>
                  </a:lnTo>
                  <a:lnTo>
                    <a:pt x="560" y="8"/>
                  </a:lnTo>
                  <a:lnTo>
                    <a:pt x="560" y="4"/>
                  </a:lnTo>
                  <a:lnTo>
                    <a:pt x="562" y="2"/>
                  </a:lnTo>
                  <a:lnTo>
                    <a:pt x="566" y="0"/>
                  </a:lnTo>
                  <a:lnTo>
                    <a:pt x="570" y="0"/>
                  </a:lnTo>
                  <a:lnTo>
                    <a:pt x="570" y="0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7"/>
            <p:cNvSpPr/>
            <p:nvPr/>
          </p:nvSpPr>
          <p:spPr bwMode="auto">
            <a:xfrm>
              <a:off x="990737" y="3900821"/>
              <a:ext cx="2981286" cy="1536057"/>
            </a:xfrm>
            <a:custGeom>
              <a:avLst/>
              <a:gdLst>
                <a:gd name="T0" fmla="*/ 2012 w 2232"/>
                <a:gd name="T1" fmla="*/ 236 h 1150"/>
                <a:gd name="T2" fmla="*/ 2022 w 2232"/>
                <a:gd name="T3" fmla="*/ 246 h 1150"/>
                <a:gd name="T4" fmla="*/ 2022 w 2232"/>
                <a:gd name="T5" fmla="*/ 264 h 1150"/>
                <a:gd name="T6" fmla="*/ 2022 w 2232"/>
                <a:gd name="T7" fmla="*/ 546 h 1150"/>
                <a:gd name="T8" fmla="*/ 2030 w 2232"/>
                <a:gd name="T9" fmla="*/ 634 h 1150"/>
                <a:gd name="T10" fmla="*/ 2050 w 2232"/>
                <a:gd name="T11" fmla="*/ 718 h 1150"/>
                <a:gd name="T12" fmla="*/ 2080 w 2232"/>
                <a:gd name="T13" fmla="*/ 798 h 1150"/>
                <a:gd name="T14" fmla="*/ 2124 w 2232"/>
                <a:gd name="T15" fmla="*/ 872 h 1150"/>
                <a:gd name="T16" fmla="*/ 2178 w 2232"/>
                <a:gd name="T17" fmla="*/ 940 h 1150"/>
                <a:gd name="T18" fmla="*/ 2218 w 2232"/>
                <a:gd name="T19" fmla="*/ 980 h 1150"/>
                <a:gd name="T20" fmla="*/ 2232 w 2232"/>
                <a:gd name="T21" fmla="*/ 1000 h 1150"/>
                <a:gd name="T22" fmla="*/ 1984 w 2232"/>
                <a:gd name="T23" fmla="*/ 872 h 1150"/>
                <a:gd name="T24" fmla="*/ 1898 w 2232"/>
                <a:gd name="T25" fmla="*/ 836 h 1150"/>
                <a:gd name="T26" fmla="*/ 1784 w 2232"/>
                <a:gd name="T27" fmla="*/ 800 h 1150"/>
                <a:gd name="T28" fmla="*/ 1672 w 2232"/>
                <a:gd name="T29" fmla="*/ 780 h 1150"/>
                <a:gd name="T30" fmla="*/ 1560 w 2232"/>
                <a:gd name="T31" fmla="*/ 776 h 1150"/>
                <a:gd name="T32" fmla="*/ 1448 w 2232"/>
                <a:gd name="T33" fmla="*/ 790 h 1150"/>
                <a:gd name="T34" fmla="*/ 1334 w 2232"/>
                <a:gd name="T35" fmla="*/ 822 h 1150"/>
                <a:gd name="T36" fmla="*/ 1242 w 2232"/>
                <a:gd name="T37" fmla="*/ 860 h 1150"/>
                <a:gd name="T38" fmla="*/ 1082 w 2232"/>
                <a:gd name="T39" fmla="*/ 942 h 1150"/>
                <a:gd name="T40" fmla="*/ 876 w 2232"/>
                <a:gd name="T41" fmla="*/ 1062 h 1150"/>
                <a:gd name="T42" fmla="*/ 732 w 2232"/>
                <a:gd name="T43" fmla="*/ 1126 h 1150"/>
                <a:gd name="T44" fmla="*/ 584 w 2232"/>
                <a:gd name="T45" fmla="*/ 1150 h 1150"/>
                <a:gd name="T46" fmla="*/ 438 w 2232"/>
                <a:gd name="T47" fmla="*/ 1134 h 1150"/>
                <a:gd name="T48" fmla="*/ 300 w 2232"/>
                <a:gd name="T49" fmla="*/ 1080 h 1150"/>
                <a:gd name="T50" fmla="*/ 176 w 2232"/>
                <a:gd name="T51" fmla="*/ 988 h 1150"/>
                <a:gd name="T52" fmla="*/ 118 w 2232"/>
                <a:gd name="T53" fmla="*/ 924 h 1150"/>
                <a:gd name="T54" fmla="*/ 66 w 2232"/>
                <a:gd name="T55" fmla="*/ 846 h 1150"/>
                <a:gd name="T56" fmla="*/ 30 w 2232"/>
                <a:gd name="T57" fmla="*/ 764 h 1150"/>
                <a:gd name="T58" fmla="*/ 8 w 2232"/>
                <a:gd name="T59" fmla="*/ 678 h 1150"/>
                <a:gd name="T60" fmla="*/ 0 w 2232"/>
                <a:gd name="T61" fmla="*/ 586 h 1150"/>
                <a:gd name="T62" fmla="*/ 8 w 2232"/>
                <a:gd name="T63" fmla="*/ 490 h 1150"/>
                <a:gd name="T64" fmla="*/ 26 w 2232"/>
                <a:gd name="T65" fmla="*/ 416 h 1150"/>
                <a:gd name="T66" fmla="*/ 66 w 2232"/>
                <a:gd name="T67" fmla="*/ 316 h 1150"/>
                <a:gd name="T68" fmla="*/ 122 w 2232"/>
                <a:gd name="T69" fmla="*/ 228 h 1150"/>
                <a:gd name="T70" fmla="*/ 194 w 2232"/>
                <a:gd name="T71" fmla="*/ 152 h 1150"/>
                <a:gd name="T72" fmla="*/ 282 w 2232"/>
                <a:gd name="T73" fmla="*/ 88 h 1150"/>
                <a:gd name="T74" fmla="*/ 348 w 2232"/>
                <a:gd name="T75" fmla="*/ 52 h 1150"/>
                <a:gd name="T76" fmla="*/ 408 w 2232"/>
                <a:gd name="T77" fmla="*/ 26 h 1150"/>
                <a:gd name="T78" fmla="*/ 482 w 2232"/>
                <a:gd name="T79" fmla="*/ 8 h 1150"/>
                <a:gd name="T80" fmla="*/ 586 w 2232"/>
                <a:gd name="T81" fmla="*/ 0 h 1150"/>
                <a:gd name="T82" fmla="*/ 684 w 2232"/>
                <a:gd name="T83" fmla="*/ 8 h 1150"/>
                <a:gd name="T84" fmla="*/ 780 w 2232"/>
                <a:gd name="T85" fmla="*/ 34 h 1150"/>
                <a:gd name="T86" fmla="*/ 838 w 2232"/>
                <a:gd name="T87" fmla="*/ 62 h 1150"/>
                <a:gd name="T88" fmla="*/ 1152 w 2232"/>
                <a:gd name="T89" fmla="*/ 236 h 1150"/>
                <a:gd name="T90" fmla="*/ 1314 w 2232"/>
                <a:gd name="T91" fmla="*/ 302 h 1150"/>
                <a:gd name="T92" fmla="*/ 1484 w 2232"/>
                <a:gd name="T93" fmla="*/ 344 h 1150"/>
                <a:gd name="T94" fmla="*/ 1572 w 2232"/>
                <a:gd name="T95" fmla="*/ 348 h 1150"/>
                <a:gd name="T96" fmla="*/ 1642 w 2232"/>
                <a:gd name="T97" fmla="*/ 346 h 1150"/>
                <a:gd name="T98" fmla="*/ 1760 w 2232"/>
                <a:gd name="T99" fmla="*/ 324 h 1150"/>
                <a:gd name="T100" fmla="*/ 1874 w 2232"/>
                <a:gd name="T101" fmla="*/ 286 h 1150"/>
                <a:gd name="T102" fmla="*/ 1956 w 2232"/>
                <a:gd name="T103" fmla="*/ 248 h 1150"/>
                <a:gd name="T104" fmla="*/ 2006 w 2232"/>
                <a:gd name="T105" fmla="*/ 236 h 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32" h="1150">
                  <a:moveTo>
                    <a:pt x="2006" y="236"/>
                  </a:moveTo>
                  <a:lnTo>
                    <a:pt x="2006" y="236"/>
                  </a:lnTo>
                  <a:lnTo>
                    <a:pt x="2012" y="236"/>
                  </a:lnTo>
                  <a:lnTo>
                    <a:pt x="2018" y="238"/>
                  </a:lnTo>
                  <a:lnTo>
                    <a:pt x="2020" y="242"/>
                  </a:lnTo>
                  <a:lnTo>
                    <a:pt x="2022" y="246"/>
                  </a:lnTo>
                  <a:lnTo>
                    <a:pt x="2022" y="254"/>
                  </a:lnTo>
                  <a:lnTo>
                    <a:pt x="2022" y="264"/>
                  </a:lnTo>
                  <a:lnTo>
                    <a:pt x="2022" y="264"/>
                  </a:lnTo>
                  <a:lnTo>
                    <a:pt x="2022" y="404"/>
                  </a:lnTo>
                  <a:lnTo>
                    <a:pt x="2022" y="546"/>
                  </a:lnTo>
                  <a:lnTo>
                    <a:pt x="2022" y="546"/>
                  </a:lnTo>
                  <a:lnTo>
                    <a:pt x="2024" y="576"/>
                  </a:lnTo>
                  <a:lnTo>
                    <a:pt x="2026" y="606"/>
                  </a:lnTo>
                  <a:lnTo>
                    <a:pt x="2030" y="634"/>
                  </a:lnTo>
                  <a:lnTo>
                    <a:pt x="2036" y="662"/>
                  </a:lnTo>
                  <a:lnTo>
                    <a:pt x="2042" y="690"/>
                  </a:lnTo>
                  <a:lnTo>
                    <a:pt x="2050" y="718"/>
                  </a:lnTo>
                  <a:lnTo>
                    <a:pt x="2058" y="746"/>
                  </a:lnTo>
                  <a:lnTo>
                    <a:pt x="2068" y="772"/>
                  </a:lnTo>
                  <a:lnTo>
                    <a:pt x="2080" y="798"/>
                  </a:lnTo>
                  <a:lnTo>
                    <a:pt x="2094" y="822"/>
                  </a:lnTo>
                  <a:lnTo>
                    <a:pt x="2108" y="848"/>
                  </a:lnTo>
                  <a:lnTo>
                    <a:pt x="2124" y="872"/>
                  </a:lnTo>
                  <a:lnTo>
                    <a:pt x="2140" y="896"/>
                  </a:lnTo>
                  <a:lnTo>
                    <a:pt x="2158" y="918"/>
                  </a:lnTo>
                  <a:lnTo>
                    <a:pt x="2178" y="940"/>
                  </a:lnTo>
                  <a:lnTo>
                    <a:pt x="2200" y="962"/>
                  </a:lnTo>
                  <a:lnTo>
                    <a:pt x="2200" y="962"/>
                  </a:lnTo>
                  <a:lnTo>
                    <a:pt x="2218" y="980"/>
                  </a:lnTo>
                  <a:lnTo>
                    <a:pt x="2226" y="988"/>
                  </a:lnTo>
                  <a:lnTo>
                    <a:pt x="2232" y="1000"/>
                  </a:lnTo>
                  <a:lnTo>
                    <a:pt x="2232" y="1000"/>
                  </a:lnTo>
                  <a:lnTo>
                    <a:pt x="2150" y="956"/>
                  </a:lnTo>
                  <a:lnTo>
                    <a:pt x="2066" y="914"/>
                  </a:lnTo>
                  <a:lnTo>
                    <a:pt x="1984" y="872"/>
                  </a:lnTo>
                  <a:lnTo>
                    <a:pt x="1940" y="854"/>
                  </a:lnTo>
                  <a:lnTo>
                    <a:pt x="1898" y="836"/>
                  </a:lnTo>
                  <a:lnTo>
                    <a:pt x="1898" y="836"/>
                  </a:lnTo>
                  <a:lnTo>
                    <a:pt x="1860" y="822"/>
                  </a:lnTo>
                  <a:lnTo>
                    <a:pt x="1822" y="810"/>
                  </a:lnTo>
                  <a:lnTo>
                    <a:pt x="1784" y="800"/>
                  </a:lnTo>
                  <a:lnTo>
                    <a:pt x="1748" y="790"/>
                  </a:lnTo>
                  <a:lnTo>
                    <a:pt x="1710" y="784"/>
                  </a:lnTo>
                  <a:lnTo>
                    <a:pt x="1672" y="780"/>
                  </a:lnTo>
                  <a:lnTo>
                    <a:pt x="1634" y="776"/>
                  </a:lnTo>
                  <a:lnTo>
                    <a:pt x="1598" y="776"/>
                  </a:lnTo>
                  <a:lnTo>
                    <a:pt x="1560" y="776"/>
                  </a:lnTo>
                  <a:lnTo>
                    <a:pt x="1522" y="780"/>
                  </a:lnTo>
                  <a:lnTo>
                    <a:pt x="1484" y="784"/>
                  </a:lnTo>
                  <a:lnTo>
                    <a:pt x="1448" y="790"/>
                  </a:lnTo>
                  <a:lnTo>
                    <a:pt x="1410" y="800"/>
                  </a:lnTo>
                  <a:lnTo>
                    <a:pt x="1372" y="810"/>
                  </a:lnTo>
                  <a:lnTo>
                    <a:pt x="1334" y="822"/>
                  </a:lnTo>
                  <a:lnTo>
                    <a:pt x="1298" y="836"/>
                  </a:lnTo>
                  <a:lnTo>
                    <a:pt x="1298" y="836"/>
                  </a:lnTo>
                  <a:lnTo>
                    <a:pt x="1242" y="860"/>
                  </a:lnTo>
                  <a:lnTo>
                    <a:pt x="1188" y="886"/>
                  </a:lnTo>
                  <a:lnTo>
                    <a:pt x="1136" y="912"/>
                  </a:lnTo>
                  <a:lnTo>
                    <a:pt x="1082" y="942"/>
                  </a:lnTo>
                  <a:lnTo>
                    <a:pt x="980" y="1000"/>
                  </a:lnTo>
                  <a:lnTo>
                    <a:pt x="876" y="1062"/>
                  </a:lnTo>
                  <a:lnTo>
                    <a:pt x="876" y="1062"/>
                  </a:lnTo>
                  <a:lnTo>
                    <a:pt x="830" y="1088"/>
                  </a:lnTo>
                  <a:lnTo>
                    <a:pt x="782" y="1108"/>
                  </a:lnTo>
                  <a:lnTo>
                    <a:pt x="732" y="1126"/>
                  </a:lnTo>
                  <a:lnTo>
                    <a:pt x="684" y="1138"/>
                  </a:lnTo>
                  <a:lnTo>
                    <a:pt x="634" y="1146"/>
                  </a:lnTo>
                  <a:lnTo>
                    <a:pt x="584" y="1150"/>
                  </a:lnTo>
                  <a:lnTo>
                    <a:pt x="534" y="1148"/>
                  </a:lnTo>
                  <a:lnTo>
                    <a:pt x="486" y="1144"/>
                  </a:lnTo>
                  <a:lnTo>
                    <a:pt x="438" y="1134"/>
                  </a:lnTo>
                  <a:lnTo>
                    <a:pt x="390" y="1120"/>
                  </a:lnTo>
                  <a:lnTo>
                    <a:pt x="344" y="1102"/>
                  </a:lnTo>
                  <a:lnTo>
                    <a:pt x="300" y="1080"/>
                  </a:lnTo>
                  <a:lnTo>
                    <a:pt x="256" y="1054"/>
                  </a:lnTo>
                  <a:lnTo>
                    <a:pt x="216" y="1022"/>
                  </a:lnTo>
                  <a:lnTo>
                    <a:pt x="176" y="988"/>
                  </a:lnTo>
                  <a:lnTo>
                    <a:pt x="138" y="950"/>
                  </a:lnTo>
                  <a:lnTo>
                    <a:pt x="138" y="950"/>
                  </a:lnTo>
                  <a:lnTo>
                    <a:pt x="118" y="924"/>
                  </a:lnTo>
                  <a:lnTo>
                    <a:pt x="100" y="900"/>
                  </a:lnTo>
                  <a:lnTo>
                    <a:pt x="82" y="874"/>
                  </a:lnTo>
                  <a:lnTo>
                    <a:pt x="66" y="846"/>
                  </a:lnTo>
                  <a:lnTo>
                    <a:pt x="52" y="820"/>
                  </a:lnTo>
                  <a:lnTo>
                    <a:pt x="40" y="792"/>
                  </a:lnTo>
                  <a:lnTo>
                    <a:pt x="30" y="764"/>
                  </a:lnTo>
                  <a:lnTo>
                    <a:pt x="20" y="736"/>
                  </a:lnTo>
                  <a:lnTo>
                    <a:pt x="12" y="706"/>
                  </a:lnTo>
                  <a:lnTo>
                    <a:pt x="8" y="678"/>
                  </a:lnTo>
                  <a:lnTo>
                    <a:pt x="4" y="648"/>
                  </a:lnTo>
                  <a:lnTo>
                    <a:pt x="0" y="616"/>
                  </a:lnTo>
                  <a:lnTo>
                    <a:pt x="0" y="586"/>
                  </a:lnTo>
                  <a:lnTo>
                    <a:pt x="2" y="554"/>
                  </a:lnTo>
                  <a:lnTo>
                    <a:pt x="4" y="522"/>
                  </a:lnTo>
                  <a:lnTo>
                    <a:pt x="8" y="490"/>
                  </a:lnTo>
                  <a:lnTo>
                    <a:pt x="8" y="490"/>
                  </a:lnTo>
                  <a:lnTo>
                    <a:pt x="16" y="452"/>
                  </a:lnTo>
                  <a:lnTo>
                    <a:pt x="26" y="416"/>
                  </a:lnTo>
                  <a:lnTo>
                    <a:pt x="36" y="380"/>
                  </a:lnTo>
                  <a:lnTo>
                    <a:pt x="50" y="348"/>
                  </a:lnTo>
                  <a:lnTo>
                    <a:pt x="66" y="316"/>
                  </a:lnTo>
                  <a:lnTo>
                    <a:pt x="82" y="284"/>
                  </a:lnTo>
                  <a:lnTo>
                    <a:pt x="102" y="256"/>
                  </a:lnTo>
                  <a:lnTo>
                    <a:pt x="122" y="228"/>
                  </a:lnTo>
                  <a:lnTo>
                    <a:pt x="144" y="200"/>
                  </a:lnTo>
                  <a:lnTo>
                    <a:pt x="168" y="176"/>
                  </a:lnTo>
                  <a:lnTo>
                    <a:pt x="194" y="152"/>
                  </a:lnTo>
                  <a:lnTo>
                    <a:pt x="222" y="130"/>
                  </a:lnTo>
                  <a:lnTo>
                    <a:pt x="252" y="108"/>
                  </a:lnTo>
                  <a:lnTo>
                    <a:pt x="282" y="88"/>
                  </a:lnTo>
                  <a:lnTo>
                    <a:pt x="314" y="68"/>
                  </a:lnTo>
                  <a:lnTo>
                    <a:pt x="348" y="52"/>
                  </a:lnTo>
                  <a:lnTo>
                    <a:pt x="348" y="52"/>
                  </a:lnTo>
                  <a:lnTo>
                    <a:pt x="384" y="34"/>
                  </a:lnTo>
                  <a:lnTo>
                    <a:pt x="384" y="34"/>
                  </a:lnTo>
                  <a:lnTo>
                    <a:pt x="408" y="26"/>
                  </a:lnTo>
                  <a:lnTo>
                    <a:pt x="432" y="18"/>
                  </a:lnTo>
                  <a:lnTo>
                    <a:pt x="458" y="12"/>
                  </a:lnTo>
                  <a:lnTo>
                    <a:pt x="482" y="8"/>
                  </a:lnTo>
                  <a:lnTo>
                    <a:pt x="534" y="2"/>
                  </a:lnTo>
                  <a:lnTo>
                    <a:pt x="586" y="0"/>
                  </a:lnTo>
                  <a:lnTo>
                    <a:pt x="586" y="0"/>
                  </a:lnTo>
                  <a:lnTo>
                    <a:pt x="618" y="0"/>
                  </a:lnTo>
                  <a:lnTo>
                    <a:pt x="652" y="4"/>
                  </a:lnTo>
                  <a:lnTo>
                    <a:pt x="684" y="8"/>
                  </a:lnTo>
                  <a:lnTo>
                    <a:pt x="716" y="16"/>
                  </a:lnTo>
                  <a:lnTo>
                    <a:pt x="748" y="24"/>
                  </a:lnTo>
                  <a:lnTo>
                    <a:pt x="780" y="34"/>
                  </a:lnTo>
                  <a:lnTo>
                    <a:pt x="810" y="48"/>
                  </a:lnTo>
                  <a:lnTo>
                    <a:pt x="838" y="62"/>
                  </a:lnTo>
                  <a:lnTo>
                    <a:pt x="838" y="62"/>
                  </a:lnTo>
                  <a:lnTo>
                    <a:pt x="994" y="150"/>
                  </a:lnTo>
                  <a:lnTo>
                    <a:pt x="1152" y="236"/>
                  </a:lnTo>
                  <a:lnTo>
                    <a:pt x="1152" y="236"/>
                  </a:lnTo>
                  <a:lnTo>
                    <a:pt x="1204" y="260"/>
                  </a:lnTo>
                  <a:lnTo>
                    <a:pt x="1260" y="282"/>
                  </a:lnTo>
                  <a:lnTo>
                    <a:pt x="1314" y="302"/>
                  </a:lnTo>
                  <a:lnTo>
                    <a:pt x="1370" y="320"/>
                  </a:lnTo>
                  <a:lnTo>
                    <a:pt x="1426" y="334"/>
                  </a:lnTo>
                  <a:lnTo>
                    <a:pt x="1484" y="344"/>
                  </a:lnTo>
                  <a:lnTo>
                    <a:pt x="1512" y="346"/>
                  </a:lnTo>
                  <a:lnTo>
                    <a:pt x="1542" y="348"/>
                  </a:lnTo>
                  <a:lnTo>
                    <a:pt x="1572" y="348"/>
                  </a:lnTo>
                  <a:lnTo>
                    <a:pt x="1602" y="348"/>
                  </a:lnTo>
                  <a:lnTo>
                    <a:pt x="1602" y="348"/>
                  </a:lnTo>
                  <a:lnTo>
                    <a:pt x="1642" y="346"/>
                  </a:lnTo>
                  <a:lnTo>
                    <a:pt x="1682" y="340"/>
                  </a:lnTo>
                  <a:lnTo>
                    <a:pt x="1722" y="332"/>
                  </a:lnTo>
                  <a:lnTo>
                    <a:pt x="1760" y="324"/>
                  </a:lnTo>
                  <a:lnTo>
                    <a:pt x="1798" y="314"/>
                  </a:lnTo>
                  <a:lnTo>
                    <a:pt x="1836" y="300"/>
                  </a:lnTo>
                  <a:lnTo>
                    <a:pt x="1874" y="286"/>
                  </a:lnTo>
                  <a:lnTo>
                    <a:pt x="1912" y="270"/>
                  </a:lnTo>
                  <a:lnTo>
                    <a:pt x="1912" y="270"/>
                  </a:lnTo>
                  <a:lnTo>
                    <a:pt x="1956" y="248"/>
                  </a:lnTo>
                  <a:lnTo>
                    <a:pt x="1980" y="240"/>
                  </a:lnTo>
                  <a:lnTo>
                    <a:pt x="1992" y="238"/>
                  </a:lnTo>
                  <a:lnTo>
                    <a:pt x="2006" y="236"/>
                  </a:lnTo>
                  <a:lnTo>
                    <a:pt x="2006" y="236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8"/>
            <p:cNvSpPr/>
            <p:nvPr/>
          </p:nvSpPr>
          <p:spPr bwMode="auto">
            <a:xfrm>
              <a:off x="1503647" y="1574029"/>
              <a:ext cx="2364192" cy="2650032"/>
            </a:xfrm>
            <a:custGeom>
              <a:avLst/>
              <a:gdLst>
                <a:gd name="T0" fmla="*/ 686 w 1770"/>
                <a:gd name="T1" fmla="*/ 1942 h 1984"/>
                <a:gd name="T2" fmla="*/ 454 w 1770"/>
                <a:gd name="T3" fmla="*/ 1814 h 1984"/>
                <a:gd name="T4" fmla="*/ 338 w 1770"/>
                <a:gd name="T5" fmla="*/ 1766 h 1984"/>
                <a:gd name="T6" fmla="*/ 214 w 1770"/>
                <a:gd name="T7" fmla="*/ 1750 h 1984"/>
                <a:gd name="T8" fmla="*/ 128 w 1770"/>
                <a:gd name="T9" fmla="*/ 1754 h 1984"/>
                <a:gd name="T10" fmla="*/ 16 w 1770"/>
                <a:gd name="T11" fmla="*/ 1778 h 1984"/>
                <a:gd name="T12" fmla="*/ 4 w 1770"/>
                <a:gd name="T13" fmla="*/ 1778 h 1984"/>
                <a:gd name="T14" fmla="*/ 84 w 1770"/>
                <a:gd name="T15" fmla="*/ 1726 h 1984"/>
                <a:gd name="T16" fmla="*/ 286 w 1770"/>
                <a:gd name="T17" fmla="*/ 1592 h 1984"/>
                <a:gd name="T18" fmla="*/ 354 w 1770"/>
                <a:gd name="T19" fmla="*/ 1536 h 1984"/>
                <a:gd name="T20" fmla="*/ 434 w 1770"/>
                <a:gd name="T21" fmla="*/ 1456 h 1984"/>
                <a:gd name="T22" fmla="*/ 500 w 1770"/>
                <a:gd name="T23" fmla="*/ 1366 h 1984"/>
                <a:gd name="T24" fmla="*/ 552 w 1770"/>
                <a:gd name="T25" fmla="*/ 1268 h 1984"/>
                <a:gd name="T26" fmla="*/ 588 w 1770"/>
                <a:gd name="T27" fmla="*/ 1162 h 1984"/>
                <a:gd name="T28" fmla="*/ 612 w 1770"/>
                <a:gd name="T29" fmla="*/ 1048 h 1984"/>
                <a:gd name="T30" fmla="*/ 624 w 1770"/>
                <a:gd name="T31" fmla="*/ 938 h 1984"/>
                <a:gd name="T32" fmla="*/ 632 w 1770"/>
                <a:gd name="T33" fmla="*/ 714 h 1984"/>
                <a:gd name="T34" fmla="*/ 630 w 1770"/>
                <a:gd name="T35" fmla="*/ 550 h 1984"/>
                <a:gd name="T36" fmla="*/ 656 w 1770"/>
                <a:gd name="T37" fmla="*/ 402 h 1984"/>
                <a:gd name="T38" fmla="*/ 718 w 1770"/>
                <a:gd name="T39" fmla="*/ 266 h 1984"/>
                <a:gd name="T40" fmla="*/ 766 w 1770"/>
                <a:gd name="T41" fmla="*/ 198 h 1984"/>
                <a:gd name="T42" fmla="*/ 830 w 1770"/>
                <a:gd name="T43" fmla="*/ 134 h 1984"/>
                <a:gd name="T44" fmla="*/ 902 w 1770"/>
                <a:gd name="T45" fmla="*/ 82 h 1984"/>
                <a:gd name="T46" fmla="*/ 980 w 1770"/>
                <a:gd name="T47" fmla="*/ 44 h 1984"/>
                <a:gd name="T48" fmla="*/ 1062 w 1770"/>
                <a:gd name="T49" fmla="*/ 16 h 1984"/>
                <a:gd name="T50" fmla="*/ 1148 w 1770"/>
                <a:gd name="T51" fmla="*/ 2 h 1984"/>
                <a:gd name="T52" fmla="*/ 1234 w 1770"/>
                <a:gd name="T53" fmla="*/ 0 h 1984"/>
                <a:gd name="T54" fmla="*/ 1320 w 1770"/>
                <a:gd name="T55" fmla="*/ 12 h 1984"/>
                <a:gd name="T56" fmla="*/ 1404 w 1770"/>
                <a:gd name="T57" fmla="*/ 36 h 1984"/>
                <a:gd name="T58" fmla="*/ 1484 w 1770"/>
                <a:gd name="T59" fmla="*/ 74 h 1984"/>
                <a:gd name="T60" fmla="*/ 1558 w 1770"/>
                <a:gd name="T61" fmla="*/ 126 h 1984"/>
                <a:gd name="T62" fmla="*/ 1606 w 1770"/>
                <a:gd name="T63" fmla="*/ 170 h 1984"/>
                <a:gd name="T64" fmla="*/ 1670 w 1770"/>
                <a:gd name="T65" fmla="*/ 246 h 1984"/>
                <a:gd name="T66" fmla="*/ 1718 w 1770"/>
                <a:gd name="T67" fmla="*/ 330 h 1984"/>
                <a:gd name="T68" fmla="*/ 1750 w 1770"/>
                <a:gd name="T69" fmla="*/ 420 h 1984"/>
                <a:gd name="T70" fmla="*/ 1768 w 1770"/>
                <a:gd name="T71" fmla="*/ 516 h 1984"/>
                <a:gd name="T72" fmla="*/ 1768 w 1770"/>
                <a:gd name="T73" fmla="*/ 618 h 1984"/>
                <a:gd name="T74" fmla="*/ 1750 w 1770"/>
                <a:gd name="T75" fmla="*/ 714 h 1984"/>
                <a:gd name="T76" fmla="*/ 1718 w 1770"/>
                <a:gd name="T77" fmla="*/ 806 h 1984"/>
                <a:gd name="T78" fmla="*/ 1668 w 1770"/>
                <a:gd name="T79" fmla="*/ 894 h 1984"/>
                <a:gd name="T80" fmla="*/ 1570 w 1770"/>
                <a:gd name="T81" fmla="*/ 1002 h 1984"/>
                <a:gd name="T82" fmla="*/ 1446 w 1770"/>
                <a:gd name="T83" fmla="*/ 1086 h 1984"/>
                <a:gd name="T84" fmla="*/ 1322 w 1770"/>
                <a:gd name="T85" fmla="*/ 1156 h 1984"/>
                <a:gd name="T86" fmla="*/ 1200 w 1770"/>
                <a:gd name="T87" fmla="*/ 1234 h 1984"/>
                <a:gd name="T88" fmla="*/ 1174 w 1770"/>
                <a:gd name="T89" fmla="*/ 1260 h 1984"/>
                <a:gd name="T90" fmla="*/ 1054 w 1770"/>
                <a:gd name="T91" fmla="*/ 1350 h 1984"/>
                <a:gd name="T92" fmla="*/ 974 w 1770"/>
                <a:gd name="T93" fmla="*/ 1428 h 1984"/>
                <a:gd name="T94" fmla="*/ 928 w 1770"/>
                <a:gd name="T95" fmla="*/ 1484 h 1984"/>
                <a:gd name="T96" fmla="*/ 870 w 1770"/>
                <a:gd name="T97" fmla="*/ 1574 h 1984"/>
                <a:gd name="T98" fmla="*/ 828 w 1770"/>
                <a:gd name="T99" fmla="*/ 1672 h 1984"/>
                <a:gd name="T100" fmla="*/ 802 w 1770"/>
                <a:gd name="T101" fmla="*/ 1764 h 1984"/>
                <a:gd name="T102" fmla="*/ 774 w 1770"/>
                <a:gd name="T103" fmla="*/ 1940 h 1984"/>
                <a:gd name="T104" fmla="*/ 768 w 1770"/>
                <a:gd name="T105" fmla="*/ 1974 h 1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70" h="1984">
                  <a:moveTo>
                    <a:pt x="762" y="1984"/>
                  </a:moveTo>
                  <a:lnTo>
                    <a:pt x="762" y="1984"/>
                  </a:lnTo>
                  <a:lnTo>
                    <a:pt x="686" y="1942"/>
                  </a:lnTo>
                  <a:lnTo>
                    <a:pt x="608" y="1900"/>
                  </a:lnTo>
                  <a:lnTo>
                    <a:pt x="454" y="1814"/>
                  </a:lnTo>
                  <a:lnTo>
                    <a:pt x="454" y="1814"/>
                  </a:lnTo>
                  <a:lnTo>
                    <a:pt x="416" y="1794"/>
                  </a:lnTo>
                  <a:lnTo>
                    <a:pt x="378" y="1780"/>
                  </a:lnTo>
                  <a:lnTo>
                    <a:pt x="338" y="1766"/>
                  </a:lnTo>
                  <a:lnTo>
                    <a:pt x="298" y="1758"/>
                  </a:lnTo>
                  <a:lnTo>
                    <a:pt x="256" y="1752"/>
                  </a:lnTo>
                  <a:lnTo>
                    <a:pt x="214" y="1750"/>
                  </a:lnTo>
                  <a:lnTo>
                    <a:pt x="172" y="1750"/>
                  </a:lnTo>
                  <a:lnTo>
                    <a:pt x="128" y="1754"/>
                  </a:lnTo>
                  <a:lnTo>
                    <a:pt x="128" y="1754"/>
                  </a:lnTo>
                  <a:lnTo>
                    <a:pt x="72" y="1762"/>
                  </a:lnTo>
                  <a:lnTo>
                    <a:pt x="44" y="1770"/>
                  </a:lnTo>
                  <a:lnTo>
                    <a:pt x="16" y="1778"/>
                  </a:lnTo>
                  <a:lnTo>
                    <a:pt x="16" y="1778"/>
                  </a:lnTo>
                  <a:lnTo>
                    <a:pt x="8" y="1780"/>
                  </a:lnTo>
                  <a:lnTo>
                    <a:pt x="4" y="1778"/>
                  </a:lnTo>
                  <a:lnTo>
                    <a:pt x="0" y="1776"/>
                  </a:lnTo>
                  <a:lnTo>
                    <a:pt x="0" y="1776"/>
                  </a:lnTo>
                  <a:lnTo>
                    <a:pt x="84" y="1726"/>
                  </a:lnTo>
                  <a:lnTo>
                    <a:pt x="166" y="1676"/>
                  </a:lnTo>
                  <a:lnTo>
                    <a:pt x="246" y="1620"/>
                  </a:lnTo>
                  <a:lnTo>
                    <a:pt x="286" y="1592"/>
                  </a:lnTo>
                  <a:lnTo>
                    <a:pt x="324" y="1562"/>
                  </a:lnTo>
                  <a:lnTo>
                    <a:pt x="324" y="1562"/>
                  </a:lnTo>
                  <a:lnTo>
                    <a:pt x="354" y="1536"/>
                  </a:lnTo>
                  <a:lnTo>
                    <a:pt x="382" y="1510"/>
                  </a:lnTo>
                  <a:lnTo>
                    <a:pt x="410" y="1484"/>
                  </a:lnTo>
                  <a:lnTo>
                    <a:pt x="434" y="1456"/>
                  </a:lnTo>
                  <a:lnTo>
                    <a:pt x="458" y="1426"/>
                  </a:lnTo>
                  <a:lnTo>
                    <a:pt x="480" y="1396"/>
                  </a:lnTo>
                  <a:lnTo>
                    <a:pt x="500" y="1366"/>
                  </a:lnTo>
                  <a:lnTo>
                    <a:pt x="518" y="1334"/>
                  </a:lnTo>
                  <a:lnTo>
                    <a:pt x="536" y="1302"/>
                  </a:lnTo>
                  <a:lnTo>
                    <a:pt x="552" y="1268"/>
                  </a:lnTo>
                  <a:lnTo>
                    <a:pt x="566" y="1234"/>
                  </a:lnTo>
                  <a:lnTo>
                    <a:pt x="578" y="1198"/>
                  </a:lnTo>
                  <a:lnTo>
                    <a:pt x="588" y="1162"/>
                  </a:lnTo>
                  <a:lnTo>
                    <a:pt x="598" y="1124"/>
                  </a:lnTo>
                  <a:lnTo>
                    <a:pt x="606" y="1088"/>
                  </a:lnTo>
                  <a:lnTo>
                    <a:pt x="612" y="1048"/>
                  </a:lnTo>
                  <a:lnTo>
                    <a:pt x="612" y="1048"/>
                  </a:lnTo>
                  <a:lnTo>
                    <a:pt x="620" y="992"/>
                  </a:lnTo>
                  <a:lnTo>
                    <a:pt x="624" y="938"/>
                  </a:lnTo>
                  <a:lnTo>
                    <a:pt x="628" y="882"/>
                  </a:lnTo>
                  <a:lnTo>
                    <a:pt x="630" y="826"/>
                  </a:lnTo>
                  <a:lnTo>
                    <a:pt x="632" y="714"/>
                  </a:lnTo>
                  <a:lnTo>
                    <a:pt x="630" y="602"/>
                  </a:lnTo>
                  <a:lnTo>
                    <a:pt x="630" y="602"/>
                  </a:lnTo>
                  <a:lnTo>
                    <a:pt x="630" y="550"/>
                  </a:lnTo>
                  <a:lnTo>
                    <a:pt x="634" y="500"/>
                  </a:lnTo>
                  <a:lnTo>
                    <a:pt x="644" y="450"/>
                  </a:lnTo>
                  <a:lnTo>
                    <a:pt x="656" y="402"/>
                  </a:lnTo>
                  <a:lnTo>
                    <a:pt x="672" y="356"/>
                  </a:lnTo>
                  <a:lnTo>
                    <a:pt x="692" y="310"/>
                  </a:lnTo>
                  <a:lnTo>
                    <a:pt x="718" y="266"/>
                  </a:lnTo>
                  <a:lnTo>
                    <a:pt x="748" y="222"/>
                  </a:lnTo>
                  <a:lnTo>
                    <a:pt x="748" y="222"/>
                  </a:lnTo>
                  <a:lnTo>
                    <a:pt x="766" y="198"/>
                  </a:lnTo>
                  <a:lnTo>
                    <a:pt x="788" y="176"/>
                  </a:lnTo>
                  <a:lnTo>
                    <a:pt x="808" y="154"/>
                  </a:lnTo>
                  <a:lnTo>
                    <a:pt x="830" y="134"/>
                  </a:lnTo>
                  <a:lnTo>
                    <a:pt x="854" y="116"/>
                  </a:lnTo>
                  <a:lnTo>
                    <a:pt x="878" y="98"/>
                  </a:lnTo>
                  <a:lnTo>
                    <a:pt x="902" y="82"/>
                  </a:lnTo>
                  <a:lnTo>
                    <a:pt x="928" y="68"/>
                  </a:lnTo>
                  <a:lnTo>
                    <a:pt x="954" y="56"/>
                  </a:lnTo>
                  <a:lnTo>
                    <a:pt x="980" y="44"/>
                  </a:lnTo>
                  <a:lnTo>
                    <a:pt x="1008" y="32"/>
                  </a:lnTo>
                  <a:lnTo>
                    <a:pt x="1034" y="24"/>
                  </a:lnTo>
                  <a:lnTo>
                    <a:pt x="1062" y="16"/>
                  </a:lnTo>
                  <a:lnTo>
                    <a:pt x="1090" y="10"/>
                  </a:lnTo>
                  <a:lnTo>
                    <a:pt x="1118" y="6"/>
                  </a:lnTo>
                  <a:lnTo>
                    <a:pt x="1148" y="2"/>
                  </a:lnTo>
                  <a:lnTo>
                    <a:pt x="1176" y="0"/>
                  </a:lnTo>
                  <a:lnTo>
                    <a:pt x="1206" y="0"/>
                  </a:lnTo>
                  <a:lnTo>
                    <a:pt x="1234" y="0"/>
                  </a:lnTo>
                  <a:lnTo>
                    <a:pt x="1262" y="2"/>
                  </a:lnTo>
                  <a:lnTo>
                    <a:pt x="1292" y="6"/>
                  </a:lnTo>
                  <a:lnTo>
                    <a:pt x="1320" y="12"/>
                  </a:lnTo>
                  <a:lnTo>
                    <a:pt x="1348" y="18"/>
                  </a:lnTo>
                  <a:lnTo>
                    <a:pt x="1376" y="26"/>
                  </a:lnTo>
                  <a:lnTo>
                    <a:pt x="1404" y="36"/>
                  </a:lnTo>
                  <a:lnTo>
                    <a:pt x="1430" y="48"/>
                  </a:lnTo>
                  <a:lnTo>
                    <a:pt x="1458" y="60"/>
                  </a:lnTo>
                  <a:lnTo>
                    <a:pt x="1484" y="74"/>
                  </a:lnTo>
                  <a:lnTo>
                    <a:pt x="1508" y="90"/>
                  </a:lnTo>
                  <a:lnTo>
                    <a:pt x="1534" y="106"/>
                  </a:lnTo>
                  <a:lnTo>
                    <a:pt x="1558" y="126"/>
                  </a:lnTo>
                  <a:lnTo>
                    <a:pt x="1580" y="146"/>
                  </a:lnTo>
                  <a:lnTo>
                    <a:pt x="1580" y="146"/>
                  </a:lnTo>
                  <a:lnTo>
                    <a:pt x="1606" y="170"/>
                  </a:lnTo>
                  <a:lnTo>
                    <a:pt x="1630" y="194"/>
                  </a:lnTo>
                  <a:lnTo>
                    <a:pt x="1650" y="220"/>
                  </a:lnTo>
                  <a:lnTo>
                    <a:pt x="1670" y="246"/>
                  </a:lnTo>
                  <a:lnTo>
                    <a:pt x="1688" y="274"/>
                  </a:lnTo>
                  <a:lnTo>
                    <a:pt x="1704" y="302"/>
                  </a:lnTo>
                  <a:lnTo>
                    <a:pt x="1718" y="330"/>
                  </a:lnTo>
                  <a:lnTo>
                    <a:pt x="1730" y="360"/>
                  </a:lnTo>
                  <a:lnTo>
                    <a:pt x="1742" y="390"/>
                  </a:lnTo>
                  <a:lnTo>
                    <a:pt x="1750" y="420"/>
                  </a:lnTo>
                  <a:lnTo>
                    <a:pt x="1758" y="452"/>
                  </a:lnTo>
                  <a:lnTo>
                    <a:pt x="1764" y="484"/>
                  </a:lnTo>
                  <a:lnTo>
                    <a:pt x="1768" y="516"/>
                  </a:lnTo>
                  <a:lnTo>
                    <a:pt x="1770" y="550"/>
                  </a:lnTo>
                  <a:lnTo>
                    <a:pt x="1770" y="584"/>
                  </a:lnTo>
                  <a:lnTo>
                    <a:pt x="1768" y="618"/>
                  </a:lnTo>
                  <a:lnTo>
                    <a:pt x="1768" y="618"/>
                  </a:lnTo>
                  <a:lnTo>
                    <a:pt x="1760" y="666"/>
                  </a:lnTo>
                  <a:lnTo>
                    <a:pt x="1750" y="714"/>
                  </a:lnTo>
                  <a:lnTo>
                    <a:pt x="1736" y="760"/>
                  </a:lnTo>
                  <a:lnTo>
                    <a:pt x="1728" y="784"/>
                  </a:lnTo>
                  <a:lnTo>
                    <a:pt x="1718" y="806"/>
                  </a:lnTo>
                  <a:lnTo>
                    <a:pt x="1718" y="806"/>
                  </a:lnTo>
                  <a:lnTo>
                    <a:pt x="1694" y="852"/>
                  </a:lnTo>
                  <a:lnTo>
                    <a:pt x="1668" y="894"/>
                  </a:lnTo>
                  <a:lnTo>
                    <a:pt x="1638" y="932"/>
                  </a:lnTo>
                  <a:lnTo>
                    <a:pt x="1604" y="968"/>
                  </a:lnTo>
                  <a:lnTo>
                    <a:pt x="1570" y="1002"/>
                  </a:lnTo>
                  <a:lnTo>
                    <a:pt x="1530" y="1032"/>
                  </a:lnTo>
                  <a:lnTo>
                    <a:pt x="1490" y="1060"/>
                  </a:lnTo>
                  <a:lnTo>
                    <a:pt x="1446" y="1086"/>
                  </a:lnTo>
                  <a:lnTo>
                    <a:pt x="1446" y="1086"/>
                  </a:lnTo>
                  <a:lnTo>
                    <a:pt x="1384" y="1122"/>
                  </a:lnTo>
                  <a:lnTo>
                    <a:pt x="1322" y="1156"/>
                  </a:lnTo>
                  <a:lnTo>
                    <a:pt x="1260" y="1194"/>
                  </a:lnTo>
                  <a:lnTo>
                    <a:pt x="1200" y="1234"/>
                  </a:lnTo>
                  <a:lnTo>
                    <a:pt x="1200" y="1234"/>
                  </a:lnTo>
                  <a:lnTo>
                    <a:pt x="1196" y="1244"/>
                  </a:lnTo>
                  <a:lnTo>
                    <a:pt x="1190" y="1250"/>
                  </a:lnTo>
                  <a:lnTo>
                    <a:pt x="1174" y="1260"/>
                  </a:lnTo>
                  <a:lnTo>
                    <a:pt x="1174" y="1260"/>
                  </a:lnTo>
                  <a:lnTo>
                    <a:pt x="1114" y="1304"/>
                  </a:lnTo>
                  <a:lnTo>
                    <a:pt x="1054" y="1350"/>
                  </a:lnTo>
                  <a:lnTo>
                    <a:pt x="1026" y="1376"/>
                  </a:lnTo>
                  <a:lnTo>
                    <a:pt x="1000" y="1402"/>
                  </a:lnTo>
                  <a:lnTo>
                    <a:pt x="974" y="1428"/>
                  </a:lnTo>
                  <a:lnTo>
                    <a:pt x="950" y="1456"/>
                  </a:lnTo>
                  <a:lnTo>
                    <a:pt x="950" y="1456"/>
                  </a:lnTo>
                  <a:lnTo>
                    <a:pt x="928" y="1484"/>
                  </a:lnTo>
                  <a:lnTo>
                    <a:pt x="906" y="1514"/>
                  </a:lnTo>
                  <a:lnTo>
                    <a:pt x="888" y="1544"/>
                  </a:lnTo>
                  <a:lnTo>
                    <a:pt x="870" y="1574"/>
                  </a:lnTo>
                  <a:lnTo>
                    <a:pt x="854" y="1606"/>
                  </a:lnTo>
                  <a:lnTo>
                    <a:pt x="840" y="1638"/>
                  </a:lnTo>
                  <a:lnTo>
                    <a:pt x="828" y="1672"/>
                  </a:lnTo>
                  <a:lnTo>
                    <a:pt x="818" y="1706"/>
                  </a:lnTo>
                  <a:lnTo>
                    <a:pt x="818" y="1706"/>
                  </a:lnTo>
                  <a:lnTo>
                    <a:pt x="802" y="1764"/>
                  </a:lnTo>
                  <a:lnTo>
                    <a:pt x="790" y="1822"/>
                  </a:lnTo>
                  <a:lnTo>
                    <a:pt x="782" y="1882"/>
                  </a:lnTo>
                  <a:lnTo>
                    <a:pt x="774" y="1940"/>
                  </a:lnTo>
                  <a:lnTo>
                    <a:pt x="774" y="1940"/>
                  </a:lnTo>
                  <a:lnTo>
                    <a:pt x="772" y="1962"/>
                  </a:lnTo>
                  <a:lnTo>
                    <a:pt x="768" y="1974"/>
                  </a:lnTo>
                  <a:lnTo>
                    <a:pt x="762" y="1984"/>
                  </a:lnTo>
                  <a:lnTo>
                    <a:pt x="762" y="1984"/>
                  </a:lnTo>
                  <a:close/>
                </a:path>
              </a:pathLst>
            </a:custGeom>
            <a:gradFill flip="none" rotWithShape="1">
              <a:gsLst>
                <a:gs pos="41000">
                  <a:srgbClr val="0671BA"/>
                </a:gs>
                <a:gs pos="0">
                  <a:srgbClr val="055B95"/>
                </a:gs>
                <a:gs pos="87000">
                  <a:srgbClr val="4EDBF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25500" hangingPunct="0"/>
              <a:endParaRPr lang="zh-CN" altLang="en-US" sz="50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347"/>
            <p:cNvSpPr/>
            <p:nvPr/>
          </p:nvSpPr>
          <p:spPr bwMode="auto">
            <a:xfrm>
              <a:off x="2521451" y="3222285"/>
              <a:ext cx="1162060" cy="1156718"/>
            </a:xfrm>
            <a:custGeom>
              <a:avLst/>
              <a:gdLst>
                <a:gd name="T0" fmla="*/ 0 w 870"/>
                <a:gd name="T1" fmla="*/ 750 h 866"/>
                <a:gd name="T2" fmla="*/ 10 w 870"/>
                <a:gd name="T3" fmla="*/ 650 h 866"/>
                <a:gd name="T4" fmla="*/ 26 w 870"/>
                <a:gd name="T5" fmla="*/ 552 h 866"/>
                <a:gd name="T6" fmla="*/ 52 w 870"/>
                <a:gd name="T7" fmla="*/ 460 h 866"/>
                <a:gd name="T8" fmla="*/ 86 w 870"/>
                <a:gd name="T9" fmla="*/ 374 h 866"/>
                <a:gd name="T10" fmla="*/ 130 w 870"/>
                <a:gd name="T11" fmla="*/ 290 h 866"/>
                <a:gd name="T12" fmla="*/ 184 w 870"/>
                <a:gd name="T13" fmla="*/ 212 h 866"/>
                <a:gd name="T14" fmla="*/ 252 w 870"/>
                <a:gd name="T15" fmla="*/ 142 h 866"/>
                <a:gd name="T16" fmla="*/ 330 w 870"/>
                <a:gd name="T17" fmla="*/ 76 h 866"/>
                <a:gd name="T18" fmla="*/ 384 w 870"/>
                <a:gd name="T19" fmla="*/ 36 h 866"/>
                <a:gd name="T20" fmla="*/ 438 w 870"/>
                <a:gd name="T21" fmla="*/ 0 h 866"/>
                <a:gd name="T22" fmla="*/ 490 w 870"/>
                <a:gd name="T23" fmla="*/ 34 h 866"/>
                <a:gd name="T24" fmla="*/ 588 w 870"/>
                <a:gd name="T25" fmla="*/ 106 h 866"/>
                <a:gd name="T26" fmla="*/ 676 w 870"/>
                <a:gd name="T27" fmla="*/ 192 h 866"/>
                <a:gd name="T28" fmla="*/ 732 w 870"/>
                <a:gd name="T29" fmla="*/ 262 h 866"/>
                <a:gd name="T30" fmla="*/ 766 w 870"/>
                <a:gd name="T31" fmla="*/ 316 h 866"/>
                <a:gd name="T32" fmla="*/ 780 w 870"/>
                <a:gd name="T33" fmla="*/ 342 h 866"/>
                <a:gd name="T34" fmla="*/ 814 w 870"/>
                <a:gd name="T35" fmla="*/ 420 h 866"/>
                <a:gd name="T36" fmla="*/ 838 w 870"/>
                <a:gd name="T37" fmla="*/ 502 h 866"/>
                <a:gd name="T38" fmla="*/ 848 w 870"/>
                <a:gd name="T39" fmla="*/ 554 h 866"/>
                <a:gd name="T40" fmla="*/ 866 w 870"/>
                <a:gd name="T41" fmla="*/ 662 h 866"/>
                <a:gd name="T42" fmla="*/ 870 w 870"/>
                <a:gd name="T43" fmla="*/ 716 h 866"/>
                <a:gd name="T44" fmla="*/ 868 w 870"/>
                <a:gd name="T45" fmla="*/ 732 h 866"/>
                <a:gd name="T46" fmla="*/ 860 w 870"/>
                <a:gd name="T47" fmla="*/ 744 h 866"/>
                <a:gd name="T48" fmla="*/ 788 w 870"/>
                <a:gd name="T49" fmla="*/ 778 h 866"/>
                <a:gd name="T50" fmla="*/ 678 w 870"/>
                <a:gd name="T51" fmla="*/ 822 h 866"/>
                <a:gd name="T52" fmla="*/ 602 w 870"/>
                <a:gd name="T53" fmla="*/ 844 h 866"/>
                <a:gd name="T54" fmla="*/ 564 w 870"/>
                <a:gd name="T55" fmla="*/ 852 h 866"/>
                <a:gd name="T56" fmla="*/ 484 w 870"/>
                <a:gd name="T57" fmla="*/ 864 h 866"/>
                <a:gd name="T58" fmla="*/ 404 w 870"/>
                <a:gd name="T59" fmla="*/ 866 h 866"/>
                <a:gd name="T60" fmla="*/ 324 w 870"/>
                <a:gd name="T61" fmla="*/ 858 h 866"/>
                <a:gd name="T62" fmla="*/ 246 w 870"/>
                <a:gd name="T63" fmla="*/ 842 h 866"/>
                <a:gd name="T64" fmla="*/ 182 w 870"/>
                <a:gd name="T65" fmla="*/ 824 h 866"/>
                <a:gd name="T66" fmla="*/ 60 w 870"/>
                <a:gd name="T67" fmla="*/ 778 h 866"/>
                <a:gd name="T68" fmla="*/ 0 w 870"/>
                <a:gd name="T69" fmla="*/ 750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70" h="866">
                  <a:moveTo>
                    <a:pt x="0" y="750"/>
                  </a:moveTo>
                  <a:lnTo>
                    <a:pt x="0" y="750"/>
                  </a:lnTo>
                  <a:lnTo>
                    <a:pt x="4" y="698"/>
                  </a:lnTo>
                  <a:lnTo>
                    <a:pt x="10" y="650"/>
                  </a:lnTo>
                  <a:lnTo>
                    <a:pt x="18" y="600"/>
                  </a:lnTo>
                  <a:lnTo>
                    <a:pt x="26" y="552"/>
                  </a:lnTo>
                  <a:lnTo>
                    <a:pt x="38" y="506"/>
                  </a:lnTo>
                  <a:lnTo>
                    <a:pt x="52" y="460"/>
                  </a:lnTo>
                  <a:lnTo>
                    <a:pt x="68" y="416"/>
                  </a:lnTo>
                  <a:lnTo>
                    <a:pt x="86" y="374"/>
                  </a:lnTo>
                  <a:lnTo>
                    <a:pt x="106" y="332"/>
                  </a:lnTo>
                  <a:lnTo>
                    <a:pt x="130" y="290"/>
                  </a:lnTo>
                  <a:lnTo>
                    <a:pt x="156" y="250"/>
                  </a:lnTo>
                  <a:lnTo>
                    <a:pt x="184" y="212"/>
                  </a:lnTo>
                  <a:lnTo>
                    <a:pt x="216" y="176"/>
                  </a:lnTo>
                  <a:lnTo>
                    <a:pt x="252" y="142"/>
                  </a:lnTo>
                  <a:lnTo>
                    <a:pt x="290" y="108"/>
                  </a:lnTo>
                  <a:lnTo>
                    <a:pt x="330" y="76"/>
                  </a:lnTo>
                  <a:lnTo>
                    <a:pt x="330" y="76"/>
                  </a:lnTo>
                  <a:lnTo>
                    <a:pt x="384" y="36"/>
                  </a:lnTo>
                  <a:lnTo>
                    <a:pt x="410" y="18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90" y="34"/>
                  </a:lnTo>
                  <a:lnTo>
                    <a:pt x="542" y="68"/>
                  </a:lnTo>
                  <a:lnTo>
                    <a:pt x="588" y="106"/>
                  </a:lnTo>
                  <a:lnTo>
                    <a:pt x="634" y="148"/>
                  </a:lnTo>
                  <a:lnTo>
                    <a:pt x="676" y="192"/>
                  </a:lnTo>
                  <a:lnTo>
                    <a:pt x="714" y="238"/>
                  </a:lnTo>
                  <a:lnTo>
                    <a:pt x="732" y="262"/>
                  </a:lnTo>
                  <a:lnTo>
                    <a:pt x="750" y="288"/>
                  </a:lnTo>
                  <a:lnTo>
                    <a:pt x="766" y="316"/>
                  </a:lnTo>
                  <a:lnTo>
                    <a:pt x="780" y="342"/>
                  </a:lnTo>
                  <a:lnTo>
                    <a:pt x="780" y="342"/>
                  </a:lnTo>
                  <a:lnTo>
                    <a:pt x="798" y="380"/>
                  </a:lnTo>
                  <a:lnTo>
                    <a:pt x="814" y="420"/>
                  </a:lnTo>
                  <a:lnTo>
                    <a:pt x="826" y="460"/>
                  </a:lnTo>
                  <a:lnTo>
                    <a:pt x="838" y="502"/>
                  </a:lnTo>
                  <a:lnTo>
                    <a:pt x="838" y="502"/>
                  </a:lnTo>
                  <a:lnTo>
                    <a:pt x="848" y="554"/>
                  </a:lnTo>
                  <a:lnTo>
                    <a:pt x="858" y="608"/>
                  </a:lnTo>
                  <a:lnTo>
                    <a:pt x="866" y="662"/>
                  </a:lnTo>
                  <a:lnTo>
                    <a:pt x="870" y="716"/>
                  </a:lnTo>
                  <a:lnTo>
                    <a:pt x="870" y="716"/>
                  </a:lnTo>
                  <a:lnTo>
                    <a:pt x="870" y="724"/>
                  </a:lnTo>
                  <a:lnTo>
                    <a:pt x="868" y="732"/>
                  </a:lnTo>
                  <a:lnTo>
                    <a:pt x="864" y="738"/>
                  </a:lnTo>
                  <a:lnTo>
                    <a:pt x="860" y="744"/>
                  </a:lnTo>
                  <a:lnTo>
                    <a:pt x="860" y="744"/>
                  </a:lnTo>
                  <a:lnTo>
                    <a:pt x="788" y="778"/>
                  </a:lnTo>
                  <a:lnTo>
                    <a:pt x="714" y="808"/>
                  </a:lnTo>
                  <a:lnTo>
                    <a:pt x="678" y="822"/>
                  </a:lnTo>
                  <a:lnTo>
                    <a:pt x="640" y="834"/>
                  </a:lnTo>
                  <a:lnTo>
                    <a:pt x="602" y="844"/>
                  </a:lnTo>
                  <a:lnTo>
                    <a:pt x="564" y="852"/>
                  </a:lnTo>
                  <a:lnTo>
                    <a:pt x="564" y="852"/>
                  </a:lnTo>
                  <a:lnTo>
                    <a:pt x="524" y="860"/>
                  </a:lnTo>
                  <a:lnTo>
                    <a:pt x="484" y="864"/>
                  </a:lnTo>
                  <a:lnTo>
                    <a:pt x="444" y="866"/>
                  </a:lnTo>
                  <a:lnTo>
                    <a:pt x="404" y="866"/>
                  </a:lnTo>
                  <a:lnTo>
                    <a:pt x="364" y="862"/>
                  </a:lnTo>
                  <a:lnTo>
                    <a:pt x="324" y="858"/>
                  </a:lnTo>
                  <a:lnTo>
                    <a:pt x="284" y="852"/>
                  </a:lnTo>
                  <a:lnTo>
                    <a:pt x="246" y="842"/>
                  </a:lnTo>
                  <a:lnTo>
                    <a:pt x="246" y="842"/>
                  </a:lnTo>
                  <a:lnTo>
                    <a:pt x="182" y="824"/>
                  </a:lnTo>
                  <a:lnTo>
                    <a:pt x="120" y="804"/>
                  </a:lnTo>
                  <a:lnTo>
                    <a:pt x="60" y="778"/>
                  </a:lnTo>
                  <a:lnTo>
                    <a:pt x="0" y="750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55" name="直接连接符 54"/>
          <p:cNvCxnSpPr/>
          <p:nvPr/>
        </p:nvCxnSpPr>
        <p:spPr>
          <a:xfrm>
            <a:off x="1102820" y="-2617231"/>
            <a:ext cx="2555875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8441690" y="-677215"/>
            <a:ext cx="2555875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41">
            <a:extLst>
              <a:ext uri="{FF2B5EF4-FFF2-40B4-BE49-F238E27FC236}">
                <a16:creationId xmlns:a16="http://schemas.microsoft.com/office/drawing/2014/main" id="{4219A31A-D12F-4966-9230-722693E7B442}"/>
              </a:ext>
            </a:extLst>
          </p:cNvPr>
          <p:cNvSpPr txBox="1"/>
          <p:nvPr/>
        </p:nvSpPr>
        <p:spPr>
          <a:xfrm>
            <a:off x="2497431" y="1365481"/>
            <a:ext cx="7033429" cy="7386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Повышение культурного уровня евпаторийцев посредством привлечения населения к участию в культурно-массовых мероприятиях, популяризации деятельности музеев, библиотек: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77" name="Рисунок 76">
            <a:extLst>
              <a:ext uri="{FF2B5EF4-FFF2-40B4-BE49-F238E27FC236}">
                <a16:creationId xmlns:a16="http://schemas.microsoft.com/office/drawing/2014/main" id="{CD6F3BE5-960D-473C-BA9F-CEDEDEA815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092" y="5274230"/>
            <a:ext cx="749008" cy="749008"/>
          </a:xfrm>
          <a:prstGeom prst="rect">
            <a:avLst/>
          </a:prstGeom>
        </p:spPr>
      </p:pic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281354" y="144956"/>
            <a:ext cx="11746523" cy="11695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0960" tIns="30480" rIns="60960" bIns="30480">
            <a:spAutoFit/>
          </a:bodyPr>
          <a:lstStyle/>
          <a:p>
            <a:pPr algn="ctr" defTabSz="1375410"/>
            <a:r>
              <a:rPr lang="ru-RU" sz="2400" b="1" dirty="0">
                <a:solidFill>
                  <a:srgbClr val="214A98"/>
                </a:solidFill>
              </a:rPr>
              <a:t>Муниципальная программа «Развитие культуры и укрепление межнационального согласия на территории городского округа Евпатория Республики Крым»</a:t>
            </a:r>
            <a:endParaRPr lang="zh-CN" altLang="en-US" sz="2400" b="1" dirty="0">
              <a:solidFill>
                <a:srgbClr val="214A98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35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593925" y="1996009"/>
            <a:ext cx="336261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Материально-техническое обеспечение проведения культурно-массовых мероприятий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2 895 106,00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6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1757932" y="2901634"/>
            <a:ext cx="353000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Организация департаментом мероприятий в области культуры–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241 600,00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9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2275231" y="3622324"/>
            <a:ext cx="3850361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Комплектование книжных фондов муниципальных библиотек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– 300 000,00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 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0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4122127" y="5576962"/>
            <a:ext cx="3947746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МАУ "Евпаторийский культурно-этнографический центр "Малый Иерусалим" 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7 716 058,00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5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3310187" y="4381678"/>
            <a:ext cx="3213462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МБУК "Евпаторийский краеведческий музей"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24 247 881,00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6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6434430" y="2196684"/>
            <a:ext cx="321346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Финансовое и материально-техническое обеспечение деятельности МБУК "Евпаторийская централизованная библиотечная система"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36 371 372,67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0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7082496" y="3420016"/>
            <a:ext cx="391506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Модернизация библиотек в части комплектования книжных фондов в целях поддержки отрасли культуры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316 332,33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1" name="TextBox 41">
            <a:extLst>
              <a:ext uri="{FF2B5EF4-FFF2-40B4-BE49-F238E27FC236}">
                <a16:creationId xmlns:a16="http://schemas.microsoft.com/office/drawing/2014/main" id="{4219A31A-D12F-4966-9230-722693E7B442}"/>
              </a:ext>
            </a:extLst>
          </p:cNvPr>
          <p:cNvSpPr txBox="1"/>
          <p:nvPr/>
        </p:nvSpPr>
        <p:spPr>
          <a:xfrm>
            <a:off x="8363313" y="4590821"/>
            <a:ext cx="3254169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375410"/>
            <a:r>
              <a:rPr lang="ru-RU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+mn-lt"/>
              </a:rPr>
              <a:t>Развитие инфраструктуры отрасли культуры: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22" name="TextBox 88">
            <a:extLst>
              <a:ext uri="{FF2B5EF4-FFF2-40B4-BE49-F238E27FC236}">
                <a16:creationId xmlns:a16="http://schemas.microsoft.com/office/drawing/2014/main" id="{E331FFDC-EF8E-4CA4-A628-169BFE8F61AB}"/>
              </a:ext>
            </a:extLst>
          </p:cNvPr>
          <p:cNvSpPr txBox="1"/>
          <p:nvPr/>
        </p:nvSpPr>
        <p:spPr>
          <a:xfrm>
            <a:off x="8441690" y="5130685"/>
            <a:ext cx="3213462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375410"/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Осуществление работ по строительству, реконструкции, капитальному и текущему ремонту учреждений культуры – </a:t>
            </a:r>
            <a:r>
              <a:rPr lang="ru-RU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160 856,00 </a:t>
            </a:r>
            <a:r>
              <a:rPr lang="ru-RU" altLang="zh-CN" sz="1400" b="1" dirty="0">
                <a:solidFill>
                  <a:srgbClr val="214A9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руб.</a:t>
            </a:r>
            <a:endParaRPr lang="en-US" altLang="zh-CN" sz="1400" b="1" dirty="0">
              <a:solidFill>
                <a:srgbClr val="214A98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103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dh0w1x0">
      <a:majorFont>
        <a:latin typeface="印品黑体"/>
        <a:ea typeface="微软雅黑"/>
        <a:cs typeface=""/>
      </a:majorFont>
      <a:minorFont>
        <a:latin typeface="印品黑体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2794</TotalTime>
  <Words>967</Words>
  <Application>Microsoft Office PowerPoint</Application>
  <PresentationFormat>Широкоэкранный</PresentationFormat>
  <Paragraphs>92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微软雅黑</vt:lpstr>
      <vt:lpstr>宋体</vt:lpstr>
      <vt:lpstr>Arial</vt:lpstr>
      <vt:lpstr>Calibri</vt:lpstr>
      <vt:lpstr>Candara Light</vt:lpstr>
      <vt:lpstr>等线</vt:lpstr>
      <vt:lpstr>Times New Roman</vt:lpstr>
      <vt:lpstr>印品黑体</vt:lpstr>
      <vt:lpstr>www.freeppt7.com</vt:lpstr>
      <vt:lpstr>www.jpppt.com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工作总结</dc:title>
  <dc:creator>第一PPT</dc:creator>
  <cp:keywords>www.1ppt.com</cp:keywords>
  <dc:description>www.1ppt.com</dc:description>
  <cp:lastModifiedBy>elena</cp:lastModifiedBy>
  <cp:revision>91</cp:revision>
  <cp:lastPrinted>2024-11-20T13:59:57Z</cp:lastPrinted>
  <dcterms:created xsi:type="dcterms:W3CDTF">2022-03-15T03:38:00Z</dcterms:created>
  <dcterms:modified xsi:type="dcterms:W3CDTF">2024-11-20T14:04:22Z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9F027F3BE91B4B6DA0087176B8A59639</vt:lpwstr>
  </property>
  <property fmtid="{D5CDD505-2E9C-101B-9397-08002B2CF9AE}" pid="3" name="KSOProductBuildVer">
    <vt:lpwstr>2052-11.1.0.11365</vt:lpwstr>
  </property>
</Properties>
</file>