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6" r:id="rId10"/>
    <p:sldId id="263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ГХ" initials="Д" lastIdx="1" clrIdx="0">
    <p:extLst>
      <p:ext uri="{19B8F6BF-5375-455C-9EA6-DF929625EA0E}">
        <p15:presenceInfo xmlns:p15="http://schemas.microsoft.com/office/powerpoint/2012/main" userId="ДГХ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398B6-B3CD-424C-A93F-B140DB87C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A6BEAB-943F-4650-B63A-71A4F5E83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FE68C5-AE65-4D53-A48A-D210010E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D32E4F-9DCF-4C45-9093-9A4459D3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802288-794C-480B-B4A0-3B9A926A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57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D64B8-570C-4648-BEEB-A3D5365E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72FC5C-BCBE-4E57-BD64-61DD07E85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73D0A-838A-44D1-91AE-B0294908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405E11-30F7-40D0-B880-A41DC781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F0CDD-27F2-4119-8E80-0FD0F539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056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98CA46-A108-47C8-9F52-4B00729B8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4C7E3F-5A49-4B0A-9A97-BFDB6EDBB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136EA5-9F40-4593-9F05-3B9FB686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EFF6C4-120F-4572-8AA5-FBA885F4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8B8D1E-02CA-466F-B6F6-715734D6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7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4543-D3D5-4A38-AE07-B8CF3022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025DEB-7DB6-463B-A1DA-05CFC9431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EF496-2FEB-4DFB-BDB7-D2D37B2AA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670682-37BF-4E21-8571-596BE346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21064-0CE5-43F9-9DEC-38CBD18C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67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DD1-174F-4156-A227-B6A429D6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E23D63-3371-46A0-B843-203E58021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E92271-4686-4E5A-A81E-928DA028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3D358E-DAB4-4B8D-AE0E-A781931F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2F5EC-C16B-4402-A9F6-DF598D7E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D746F-6501-4EAA-9F60-7ECA6DCB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3C9D84-F50C-47C8-90BF-4CA8E8AC2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B7B7F-1D15-43CC-B9A9-E86B6B1FF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2627A9-03F2-4179-B30D-FB508C93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34A740-E610-4FFB-B2E5-B199F69A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5C7BC8-77E4-4FCD-B690-D87BE2EC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95184-04F8-4557-8B7B-65BCDC6B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E10D8E-1F5B-4EDB-8CAC-5866AA4AD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2C9A34-5E27-4730-BB9C-D12C1A1FB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394ED5-97DA-4783-8CAE-B9044F9A0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29C6A3-BFD3-4237-B599-7E2E3F2F1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29DBED-0BE5-411B-A072-DA8F4DFF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340837-E683-4982-A0F1-1D78D4A3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E9FA98-3D8C-469A-A529-EF4D4979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0335C-1FE4-41CB-8614-D0A96DED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7232D5-D1DE-494D-A074-64C6DCE4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069587-6358-45CC-95C1-F2939895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8D04E7-ABFC-444F-93A9-CEAA3BC4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43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60D2A8-C27D-4B3F-8447-2663FC7D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BEC911-D728-44A2-AEE4-ECD83D5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563C1E-F726-46A2-A81D-45F01114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2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844AF-0983-43A3-9C9B-857241CD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1FF9A9-2914-459A-9499-114AAB121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636B1-5A56-4EB7-91AD-515DDB0E4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C6D11A-B9DD-4E19-81BC-67C0D2985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11CFBC-6DF8-4252-9D6F-8BED72D52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4EC97-385C-4D80-9A7A-3D5690BB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23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D14B5-0556-4732-8A10-CFADAD49A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381E7B-4D1D-42AD-AE63-73D75825A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89FEA4-AD3E-4DFD-883E-E9D5F2123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0770EC-4036-4A6B-9CDE-ECE928DD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A301D3-7812-419D-9257-1054CBA4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22B73E-5A93-4C25-B7E1-89FC29AC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2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D59AB-42AC-489A-9163-B0E2A6BCE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C86ABD-9358-47A2-AA4A-50A702A3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D4F09-7FDF-424A-AF43-263BF2B23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5F0E-51FD-402E-8B67-053C64B04A5B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C2C56-2E65-4166-8ED0-B96134347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6B0DD-30ED-458A-AA11-64A4B502E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264A6-60F6-4496-AFCD-2262F1F77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498B2-58AC-4FAF-AACF-179A670157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/>
              <a:t>Проект бюджета муниципального образования городской округ Евпатория Республики Крым </a:t>
            </a:r>
            <a:br>
              <a:rPr lang="ru-RU" sz="2200" b="1" dirty="0"/>
            </a:br>
            <a:r>
              <a:rPr lang="ru-RU" sz="2200" b="1" dirty="0"/>
              <a:t>на 2025 год и плановый период 2026 и 2027 годов.</a:t>
            </a:r>
            <a:br>
              <a:rPr lang="ru-RU" sz="2200" b="1" dirty="0"/>
            </a:br>
            <a:r>
              <a:rPr lang="ru-RU" sz="2200" b="1" dirty="0"/>
              <a:t>(главный распределитель бюджетных средств Департамент городского хозяйства Республики Крым)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F436D-F62D-4BC0-AC58-C326A23C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77" y="3092434"/>
            <a:ext cx="4572000" cy="2981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E619C-85CD-4366-B333-C10A13C8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44" y="3092434"/>
            <a:ext cx="4287035" cy="29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8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BFA8D-CDB3-4859-81FF-B25F5CF2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Реформирование и развитие жилищно-коммунального хозяйства городского округа Евпатория Республики Крым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7442"/>
            <a:ext cx="4724809" cy="1719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0" y="2707052"/>
            <a:ext cx="5233851" cy="3485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68" y="4194407"/>
            <a:ext cx="4615072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8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Реформирование и развитие жилищно-коммунального хозяйства городского округа Евпатория Республики Крым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99" y="1514348"/>
            <a:ext cx="4145639" cy="1652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696" y="3453890"/>
            <a:ext cx="5663675" cy="293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758" y="1514348"/>
            <a:ext cx="4309838" cy="17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E65750-1305-4BAF-B751-F8A97323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37" y="1862457"/>
            <a:ext cx="1261981" cy="12375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3D8682-4C47-44D0-9D70-872D635A5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278" y="1862456"/>
            <a:ext cx="1261981" cy="12375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F8330F-DE15-4A10-92C5-0B25095AA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604" y="489972"/>
            <a:ext cx="7053683" cy="1048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6B735E-FAF9-43BD-97D9-E82EB04C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509" y="1862455"/>
            <a:ext cx="1261981" cy="1237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1695E2-F11A-40E5-AA9F-033E54144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83" y="3106909"/>
            <a:ext cx="2944623" cy="6340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149BFA-3072-4C77-8ACC-404434FA3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354" y="3100050"/>
            <a:ext cx="2865368" cy="6279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125D58-1867-4C54-9DDD-B6694037C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617" y="3106910"/>
            <a:ext cx="2944623" cy="6340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AE1260-5C96-4AB3-BEFB-63070F353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627" y="3967728"/>
            <a:ext cx="4572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3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A2560-A920-4BE8-A4FC-E38EBAC9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Бюджет департамента городского хозяйства формируется </a:t>
            </a:r>
            <a:br>
              <a:rPr lang="ru-RU" sz="2800" b="1" dirty="0"/>
            </a:br>
            <a:r>
              <a:rPr lang="ru-RU" sz="2800" b="1" dirty="0"/>
              <a:t>в рамках муниципальных программ: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3E79BD4-C5D0-476B-9B51-53E5BFFF9A3C}"/>
              </a:ext>
            </a:extLst>
          </p:cNvPr>
          <p:cNvSpPr/>
          <p:nvPr/>
        </p:nvSpPr>
        <p:spPr>
          <a:xfrm>
            <a:off x="2086252" y="2120962"/>
            <a:ext cx="2937488" cy="1308038"/>
          </a:xfrm>
          <a:prstGeom prst="roundRect">
            <a:avLst/>
          </a:prstGeom>
          <a:solidFill>
            <a:srgbClr val="855D5D">
              <a:lumMod val="40000"/>
              <a:lumOff val="60000"/>
            </a:srgbClr>
          </a:solidFill>
          <a:ln w="15875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sng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Программа «Реформирование и развитие жилищно-коммунального хозяйства городского округа Евпатория Республики Крым»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DF59B62-2364-4827-B0FB-3DACE93B90EE}"/>
              </a:ext>
            </a:extLst>
          </p:cNvPr>
          <p:cNvSpPr/>
          <p:nvPr/>
        </p:nvSpPr>
        <p:spPr>
          <a:xfrm>
            <a:off x="7368466" y="4421348"/>
            <a:ext cx="3031641" cy="1814251"/>
          </a:xfrm>
          <a:prstGeom prst="roundRect">
            <a:avLst/>
          </a:prstGeom>
          <a:solidFill>
            <a:srgbClr val="855D5D">
              <a:lumMod val="40000"/>
              <a:lumOff val="60000"/>
            </a:srgbClr>
          </a:solidFill>
          <a:ln w="15875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Программа «Формирование современной городской среды городского округа Евпатория Республики Крым»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3D44A0-721F-4B1B-BDED-87F7122B3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072" y="1386203"/>
            <a:ext cx="4065973" cy="27106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5005BE-63EE-4E2E-967B-5A72190C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419" y="4054920"/>
            <a:ext cx="3925225" cy="21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3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1222" y="461553"/>
            <a:ext cx="11295017" cy="1001895"/>
          </a:xfrm>
        </p:spPr>
        <p:txBody>
          <a:bodyPr>
            <a:normAutofit/>
          </a:bodyPr>
          <a:lstStyle/>
          <a:p>
            <a:r>
              <a:rPr lang="ru-RU" sz="3200" b="1" dirty="0"/>
              <a:t> Формирование современной городской среды городского округа Евпатория Республики Крым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53" y="1553049"/>
            <a:ext cx="9004572" cy="178018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087" y="3422836"/>
            <a:ext cx="5497286" cy="31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FBD48-E604-478E-B2AA-514D75C0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Реформирование и развитие жилищно-коммунального хозяйства городского округа Евпатория Республики Крым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B76C68-4269-4492-8745-F4C451BB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2949"/>
            <a:ext cx="4474852" cy="22618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28D7CC-A3EE-4E88-8C1C-5796EFC6E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403" y="3323855"/>
            <a:ext cx="5249170" cy="29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61FBB-5817-4A9F-90A9-C5EBF0229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Реформирование и развитие жилищно-коммунального хозяйства городского округа Евпатория Республики Крым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C91B40-8971-4E2B-9353-1F3E16E3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71" y="2084715"/>
            <a:ext cx="4340728" cy="26885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5A92D8-A964-4753-8778-D1BF8E4B3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097" y="3024383"/>
            <a:ext cx="5246703" cy="34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FF8DF-C0CC-474F-A18A-73A608A9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Реформирование и развитие жилищно-коммунального хозяйства городского округа Евпатория Республики Крым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FC3871-6C4E-44F8-8711-839483AF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34" y="1753618"/>
            <a:ext cx="3351649" cy="1855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D005D7-D888-4D99-B3B9-CC6CA89C4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840" y="3330082"/>
            <a:ext cx="3492955" cy="15603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C6F562-04BD-41CE-8D80-D963E0615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519" y="1690688"/>
            <a:ext cx="3233604" cy="21587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0B4779-AD5F-4BB5-8A51-D0E6E6A3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50" y="4429958"/>
            <a:ext cx="3401276" cy="19238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8B5B26-B903-4C65-AF5E-ED9CE77B7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835" y="4890438"/>
            <a:ext cx="3618515" cy="14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0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DEFE9-B454-4958-B84B-3A86C39A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Реформирование и развитие жилищно-коммунального хозяйства городского округа Евпатория Республики Крым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5AD51-2FE4-4D7A-B8BE-8C1A1B8C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21" y="2826952"/>
            <a:ext cx="4304149" cy="19143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F5718-C896-4684-9904-8DCB2AC09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660" y="2077374"/>
            <a:ext cx="5591823" cy="372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0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Реформирование и развитие жилищно-коммунального хозяйства городского округа Евпатория Республики Крым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12" y="1985915"/>
            <a:ext cx="4724809" cy="1719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0" y="3904807"/>
            <a:ext cx="4615072" cy="2688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639" y="2411318"/>
            <a:ext cx="4903161" cy="350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92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153</Words>
  <Application>Microsoft Office PowerPoint</Application>
  <PresentationFormat>Широкоэкранный</PresentationFormat>
  <Paragraphs>12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Проект бюджета муниципального образования городской округ Евпатория Республики Крым  на 2025 год и плановый период 2026 и 2027 годов. (главный распределитель бюджетных средств Департамент городского хозяйства Республики Крым) </vt:lpstr>
      <vt:lpstr>Презентация PowerPoint</vt:lpstr>
      <vt:lpstr>Бюджет департамента городского хозяйства формируется  в рамках муниципальных программ:</vt:lpstr>
      <vt:lpstr> Формирование современной городской среды городского округа Евпатория Республики Крым</vt:lpstr>
      <vt:lpstr>Реформирование и развитие жилищно-коммунального хозяйства городского округа Евпатория Республики Крым</vt:lpstr>
      <vt:lpstr>Реформирование и развитие жилищно-коммунального хозяйства городского округа Евпатория Республики Крым</vt:lpstr>
      <vt:lpstr>Реформирование и развитие жилищно-коммунального хозяйства городского округа Евпатория Республики Крым</vt:lpstr>
      <vt:lpstr>Реформирование и развитие жилищно-коммунального хозяйства городского округа Евпатория Республики Крым</vt:lpstr>
      <vt:lpstr>Реформирование и развитие жилищно-коммунального хозяйства городского округа Евпатория Республики Крым</vt:lpstr>
      <vt:lpstr>Реформирование и развитие жилищно-коммунального хозяйства городского округа Евпатория Республики Крым </vt:lpstr>
      <vt:lpstr>Реформирование и развитие жилищно-коммунального хозяйства городского округа Евпатория Республики Крым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муниципального образования городской округ Евпатория Республики Крым  на 2024 год и плановый период 2025 и 2026 годов. (главный распределитель бюджетных средств департамент городского хозяйства Республики Крым)</dc:title>
  <dc:creator>ДГХ</dc:creator>
  <cp:lastModifiedBy>User</cp:lastModifiedBy>
  <cp:revision>18</cp:revision>
  <dcterms:created xsi:type="dcterms:W3CDTF">2024-11-26T09:51:51Z</dcterms:created>
  <dcterms:modified xsi:type="dcterms:W3CDTF">2024-11-27T07:47:48Z</dcterms:modified>
</cp:coreProperties>
</file>