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26"/>
  </p:notesMasterIdLst>
  <p:handoutMasterIdLst>
    <p:handoutMasterId r:id="rId27"/>
  </p:handoutMasterIdLst>
  <p:sldIdLst>
    <p:sldId id="256" r:id="rId3"/>
    <p:sldId id="358" r:id="rId4"/>
    <p:sldId id="349" r:id="rId5"/>
    <p:sldId id="348" r:id="rId6"/>
    <p:sldId id="350" r:id="rId7"/>
    <p:sldId id="351" r:id="rId8"/>
    <p:sldId id="353" r:id="rId9"/>
    <p:sldId id="354" r:id="rId10"/>
    <p:sldId id="357" r:id="rId11"/>
    <p:sldId id="360" r:id="rId12"/>
    <p:sldId id="386" r:id="rId13"/>
    <p:sldId id="387" r:id="rId14"/>
    <p:sldId id="366" r:id="rId15"/>
    <p:sldId id="388" r:id="rId16"/>
    <p:sldId id="368" r:id="rId17"/>
    <p:sldId id="378" r:id="rId18"/>
    <p:sldId id="364" r:id="rId19"/>
    <p:sldId id="372" r:id="rId20"/>
    <p:sldId id="371" r:id="rId21"/>
    <p:sldId id="380" r:id="rId22"/>
    <p:sldId id="382" r:id="rId23"/>
    <p:sldId id="384" r:id="rId24"/>
    <p:sldId id="385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74">
          <p15:clr>
            <a:srgbClr val="A4A3A4"/>
          </p15:clr>
        </p15:guide>
        <p15:guide id="2" pos="38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wan" initials="E" lastIdx="1" clrIdx="0"/>
  <p:cmAuthor id="2" name="Jerome BESTEL" initials="JB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14A98"/>
    <a:srgbClr val="E31E24"/>
    <a:srgbClr val="2E75B6"/>
    <a:srgbClr val="00B0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51"/>
  </p:normalViewPr>
  <p:slideViewPr>
    <p:cSldViewPr snapToGrid="0" showGuides="1">
      <p:cViewPr varScale="1">
        <p:scale>
          <a:sx n="107" d="100"/>
          <a:sy n="107" d="100"/>
        </p:scale>
        <p:origin x="-666" y="-84"/>
      </p:cViewPr>
      <p:guideLst>
        <p:guide orient="horz" pos="2274"/>
        <p:guide pos="3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2026/5/13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2DCDB-B2D4-4D8F-8AAC-CDCA5954F4B2}" type="datetimeFigureOut">
              <a:rPr lang="zh-CN" altLang="en-US" smtClean="0"/>
              <a:pPr/>
              <a:t>2026/5/13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051B5-468E-4E31-BF0F-BBE86D9FCD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16932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4985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13687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051B5-468E-4E31-BF0F-BBE86D9FCDC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72221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3A79E0C-027F-7379-70A6-66A95E518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940964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9AF1BAF-D65A-E895-3509-65609692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88997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42199E5-05FE-F261-C1C2-C83D0B09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8960956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E44ED0E-4BE3-28E6-A7D0-3807ECA9E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7747989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0D1631B-DC27-D04B-2229-B8A879634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5172595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C24F2D7-85E5-3B91-3625-6A3A5386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320620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031F59A-2043-A982-AB7E-0B91DDF3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2228913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E059E53-A6D0-7329-4B7E-F45725402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3389019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0CBC0E5-1D90-61EE-E0B1-D987043C6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4066633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1AA2E3-E29F-D762-E803-FB0DAB75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3179689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234470B-CCD5-9659-8E59-ECA53A1D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9749443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961E1EF-922A-A3EF-9CB5-786DE6CD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="" xmlns:a16="http://schemas.microsoft.com/office/drawing/2014/main" id="{0D2E960E-DFD2-3C07-D6C6-CEB0E43E97FA}"/>
              </a:ext>
            </a:extLst>
          </p:cNvPr>
          <p:cNvSpPr txBox="1"/>
          <p:nvPr userDrawn="1"/>
        </p:nvSpPr>
        <p:spPr>
          <a:xfrm>
            <a:off x="673990" y="6374445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="" xmlns:p14="http://schemas.microsoft.com/office/powerpoint/2010/main" val="19664839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FB5B64B-0B89-0A5B-8861-F2B78966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9540993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3AFE9DE-7E20-2B01-6529-F07493C9E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4892924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pPr/>
              <a:t>2026/5/13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19663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pPr/>
              <a:t>2026/5/13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49204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9576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510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 rot="5400000">
            <a:off x="8982577" y="3712063"/>
            <a:ext cx="2207316" cy="191600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9" name="Freeform 5"/>
          <p:cNvSpPr/>
          <p:nvPr/>
        </p:nvSpPr>
        <p:spPr bwMode="auto">
          <a:xfrm rot="5400000">
            <a:off x="7224162" y="1196345"/>
            <a:ext cx="2382011" cy="211115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47" name="Freeform 5"/>
          <p:cNvSpPr/>
          <p:nvPr/>
        </p:nvSpPr>
        <p:spPr bwMode="auto">
          <a:xfrm rot="5400000">
            <a:off x="9469465" y="98908"/>
            <a:ext cx="3778355" cy="33487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48" name="Freeform 5"/>
          <p:cNvSpPr/>
          <p:nvPr/>
        </p:nvSpPr>
        <p:spPr bwMode="auto">
          <a:xfrm rot="5400000">
            <a:off x="7625776" y="951718"/>
            <a:ext cx="2382011" cy="211115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50000">
                <a:srgbClr val="98D7F1"/>
              </a:gs>
              <a:gs pos="0">
                <a:srgbClr val="B9E3F4"/>
              </a:gs>
              <a:gs pos="100000">
                <a:srgbClr val="77CBED"/>
              </a:gs>
            </a:gsLst>
            <a:lin scaled="1"/>
          </a:gra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448550" y="4398645"/>
            <a:ext cx="930275" cy="824865"/>
            <a:chOff x="10433" y="6525"/>
            <a:chExt cx="1465" cy="1299"/>
          </a:xfrm>
        </p:grpSpPr>
        <p:sp>
          <p:nvSpPr>
            <p:cNvPr id="46" name="Freeform 5"/>
            <p:cNvSpPr/>
            <p:nvPr/>
          </p:nvSpPr>
          <p:spPr bwMode="auto">
            <a:xfrm rot="5400000">
              <a:off x="10360" y="6598"/>
              <a:ext cx="1281" cy="11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E7E7E7"/>
              </a:solidFill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9" name="Freeform 5"/>
            <p:cNvSpPr/>
            <p:nvPr/>
          </p:nvSpPr>
          <p:spPr bwMode="auto">
            <a:xfrm rot="5400000">
              <a:off x="10722" y="6648"/>
              <a:ext cx="1247" cy="11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4000">
                  <a:srgbClr val="014C91"/>
                </a:gs>
                <a:gs pos="100000">
                  <a:srgbClr val="2EB9F4"/>
                </a:gs>
              </a:gsLst>
              <a:path path="circle">
                <a:fillToRect r="100000" b="100000"/>
              </a:path>
              <a:tileRect l="-100000" t="-100000"/>
            </a:gradFill>
            <a:ln w="25400">
              <a:noFill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52" name="TextBox 1"/>
          <p:cNvSpPr txBox="1"/>
          <p:nvPr/>
        </p:nvSpPr>
        <p:spPr>
          <a:xfrm>
            <a:off x="684292" y="2352896"/>
            <a:ext cx="7076910" cy="2246741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по департаменту культуры, спорта, молодежной политики и межнациональных отношений администрации города Евпатории Республики Крым </a:t>
            </a:r>
          </a:p>
        </p:txBody>
      </p:sp>
      <p:sp>
        <p:nvSpPr>
          <p:cNvPr id="53" name="矩形 52"/>
          <p:cNvSpPr/>
          <p:nvPr/>
        </p:nvSpPr>
        <p:spPr>
          <a:xfrm>
            <a:off x="648821" y="4827905"/>
            <a:ext cx="59704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 Light" panose="020E0502030303020204" pitchFamily="34" charset="0"/>
                <a:cs typeface="+mn-ea"/>
                <a:sym typeface="+mn-lt"/>
              </a:rPr>
              <a:t>3а 2025 финансовый год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Candara Light" panose="020E0502030303020204" pitchFamily="34" charset="0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8821" y="806968"/>
            <a:ext cx="7631000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6000" i="1" dirty="0">
                <a:ln w="0"/>
                <a:solidFill>
                  <a:srgbClr val="214A98"/>
                </a:solidFill>
                <a:effectLst>
                  <a:reflection blurRad="6350" stA="53000" endA="300" endPos="35500" dir="5400000" sy="-90000" algn="bl" rotWithShape="0"/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Исполнение бюджета</a:t>
            </a:r>
            <a:endParaRPr lang="zh-CN" altLang="en-US" sz="6000" b="1" i="1" dirty="0">
              <a:solidFill>
                <a:srgbClr val="214A98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8B84056-9633-4303-8B8E-173F98B9C4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763" y="912708"/>
            <a:ext cx="4201237" cy="4201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47" grpId="0" animBg="1"/>
      <p:bldP spid="47" grpId="1" animBg="1"/>
      <p:bldP spid="48" grpId="0" animBg="1"/>
      <p:bldP spid="48" grpId="1" animBg="1"/>
      <p:bldP spid="52" grpId="0"/>
      <p:bldP spid="52" grpId="1"/>
      <p:bldP spid="53" grpId="0"/>
      <p:bldP spid="53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88B84056-9633-4303-8B8E-173F98B9C4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914801" y="735761"/>
            <a:ext cx="1732086" cy="2778369"/>
          </a:xfrm>
          <a:prstGeom prst="rect">
            <a:avLst/>
          </a:prstGeom>
        </p:spPr>
      </p:pic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1318357" y="3706798"/>
            <a:ext cx="9442938" cy="19082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/>
            <a:r>
              <a:rPr lang="ru-RU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Исполнение бюджета по департаменту культуры, спорта, молодежной политики и межнациональных отношений администрации города Евпатории Республики Крым </a:t>
            </a:r>
            <a:br>
              <a:rPr lang="ru-RU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за 202</a:t>
            </a:r>
            <a:r>
              <a:rPr lang="en-US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5</a:t>
            </a:r>
            <a:r>
              <a:rPr lang="ru-RU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 год – </a:t>
            </a:r>
            <a:br>
              <a:rPr lang="ru-RU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sz="2400" b="1" spc="133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400,8 млн рублей</a:t>
            </a:r>
            <a:endParaRPr lang="zh-CN" altLang="en-US" sz="2400" b="1" spc="133" dirty="0">
              <a:solidFill>
                <a:srgbClr val="214A98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6211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256915" y="263893"/>
            <a:ext cx="8728486" cy="10464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/>
            <a:r>
              <a:rPr lang="ru-RU" sz="32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</a:t>
            </a:r>
            <a:br>
              <a:rPr lang="ru-RU" sz="32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реализуемых программ</a:t>
            </a:r>
            <a:r>
              <a:rPr lang="ru-RU" altLang="zh-CN" sz="3200" b="1" spc="133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:</a:t>
            </a:r>
            <a:endParaRPr lang="zh-CN" altLang="en-US" sz="3200" b="1" spc="133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327005" y="781254"/>
            <a:ext cx="4548505" cy="19050"/>
          </a:xfrm>
          <a:prstGeom prst="line">
            <a:avLst/>
          </a:prstGeom>
          <a:ln>
            <a:solidFill>
              <a:srgbClr val="1555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5"/>
          <p:cNvSpPr/>
          <p:nvPr/>
        </p:nvSpPr>
        <p:spPr bwMode="auto">
          <a:xfrm rot="5400000">
            <a:off x="10299087" y="-357308"/>
            <a:ext cx="1454565" cy="121839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95" y="1010754"/>
            <a:ext cx="1870260" cy="18702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32129" y="1523567"/>
            <a:ext cx="83456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Муниципальная программа «Развитие физической культуры и массового спорта в городском округе Евпатория Республики Крым»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–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140, </a:t>
            </a:r>
            <a:r>
              <a:rPr lang="ru-RU" b="1" dirty="0" smtClean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395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marL="1257300" lvl="2" indent="-342900" algn="just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Исполнено –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138, </a:t>
            </a:r>
            <a:r>
              <a:rPr lang="ru-RU" b="1" dirty="0" smtClean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121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marL="1257300" lvl="2" indent="-342900" algn="just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Процент исполнения - </a:t>
            </a:r>
            <a:r>
              <a:rPr lang="ru-RU" b="1" dirty="0" smtClean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98,38%</a:t>
            </a:r>
            <a:endParaRPr lang="ru-RU" b="1" dirty="0">
              <a:solidFill>
                <a:srgbClr val="214A9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17487" y="321780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Муниципальная программа городского округа Евпатория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Республики Крым «Молодежь Евпатории»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buFont typeface="Wingdings 3" panose="05040102010807070707" pitchFamily="18" charset="2"/>
              <a:buChar char="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– </a:t>
            </a:r>
            <a:r>
              <a:rPr lang="ru-RU" b="1" dirty="0" smtClean="0">
                <a:solidFill>
                  <a:srgbClr val="214A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21,6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marL="1257300" lvl="2" indent="-342900" algn="just">
              <a:buFont typeface="Wingdings 3" panose="05040102010807070707" pitchFamily="18" charset="2"/>
              <a:buChar char="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Исполнено – </a:t>
            </a:r>
            <a:r>
              <a:rPr lang="ru-RU" b="1" dirty="0" smtClean="0">
                <a:solidFill>
                  <a:srgbClr val="214A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21,567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marL="1257300" lvl="2" indent="-342900" algn="just">
              <a:buFont typeface="Wingdings 3" panose="05040102010807070707" pitchFamily="18" charset="2"/>
              <a:buChar char="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 исполнения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214A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99,85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600" b="1" dirty="0">
              <a:solidFill>
                <a:srgbClr val="214A9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48353" y="4767616"/>
            <a:ext cx="8345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Муниципальная программа «Развитие культуры и укрепление межнационального согласия на территории городского округа Евпатория Республики Крым»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 algn="just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–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235, 786 млн. рублей</a:t>
            </a:r>
          </a:p>
          <a:p>
            <a:pPr marL="1257300" lvl="2" indent="-342900" algn="just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Исполнено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235, </a:t>
            </a:r>
            <a:r>
              <a:rPr lang="ru-RU" b="1" dirty="0">
                <a:solidFill>
                  <a:srgbClr val="214A9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204 млн. рублей</a:t>
            </a:r>
          </a:p>
          <a:p>
            <a:pPr marL="1257300" lvl="2" indent="-342900" algn="just">
              <a:buFont typeface="Wingdings 3" panose="05040102010807070707" pitchFamily="18" charset="2"/>
              <a:buChar char="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Процент исполнения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99,75 %</a:t>
            </a:r>
          </a:p>
        </p:txBody>
      </p:sp>
    </p:spTree>
    <p:extLst>
      <p:ext uri="{BB962C8B-B14F-4D97-AF65-F5344CB8AC3E}">
        <p14:creationId xmlns="" xmlns:p14="http://schemas.microsoft.com/office/powerpoint/2010/main" val="21611191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6" grpId="0" animBg="1"/>
      <p:bldP spid="40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9310186">
            <a:off x="3698298" y="1183208"/>
            <a:ext cx="3999963" cy="3537599"/>
            <a:chOff x="990737" y="1574029"/>
            <a:chExt cx="4231503" cy="3862849"/>
          </a:xfrm>
        </p:grpSpPr>
        <p:sp>
          <p:nvSpPr>
            <p:cNvPr id="43" name="Freeform 6"/>
            <p:cNvSpPr/>
            <p:nvPr/>
          </p:nvSpPr>
          <p:spPr bwMode="auto">
            <a:xfrm>
              <a:off x="3103817" y="2399492"/>
              <a:ext cx="2118423" cy="3002657"/>
            </a:xfrm>
            <a:custGeom>
              <a:avLst/>
              <a:gdLst>
                <a:gd name="T0" fmla="*/ 574 w 1586"/>
                <a:gd name="T1" fmla="*/ 134 h 2248"/>
                <a:gd name="T2" fmla="*/ 578 w 1586"/>
                <a:gd name="T3" fmla="*/ 270 h 2248"/>
                <a:gd name="T4" fmla="*/ 592 w 1586"/>
                <a:gd name="T5" fmla="*/ 400 h 2248"/>
                <a:gd name="T6" fmla="*/ 618 w 1586"/>
                <a:gd name="T7" fmla="*/ 526 h 2248"/>
                <a:gd name="T8" fmla="*/ 646 w 1586"/>
                <a:gd name="T9" fmla="*/ 610 h 2248"/>
                <a:gd name="T10" fmla="*/ 694 w 1586"/>
                <a:gd name="T11" fmla="*/ 710 h 2248"/>
                <a:gd name="T12" fmla="*/ 792 w 1586"/>
                <a:gd name="T13" fmla="*/ 836 h 2248"/>
                <a:gd name="T14" fmla="*/ 912 w 1586"/>
                <a:gd name="T15" fmla="*/ 946 h 2248"/>
                <a:gd name="T16" fmla="*/ 1002 w 1586"/>
                <a:gd name="T17" fmla="*/ 1010 h 2248"/>
                <a:gd name="T18" fmla="*/ 1190 w 1586"/>
                <a:gd name="T19" fmla="*/ 1122 h 2248"/>
                <a:gd name="T20" fmla="*/ 1332 w 1586"/>
                <a:gd name="T21" fmla="*/ 1204 h 2248"/>
                <a:gd name="T22" fmla="*/ 1416 w 1586"/>
                <a:gd name="T23" fmla="*/ 1272 h 2248"/>
                <a:gd name="T24" fmla="*/ 1468 w 1586"/>
                <a:gd name="T25" fmla="*/ 1332 h 2248"/>
                <a:gd name="T26" fmla="*/ 1512 w 1586"/>
                <a:gd name="T27" fmla="*/ 1398 h 2248"/>
                <a:gd name="T28" fmla="*/ 1548 w 1586"/>
                <a:gd name="T29" fmla="*/ 1472 h 2248"/>
                <a:gd name="T30" fmla="*/ 1568 w 1586"/>
                <a:gd name="T31" fmla="*/ 1532 h 2248"/>
                <a:gd name="T32" fmla="*/ 1586 w 1586"/>
                <a:gd name="T33" fmla="*/ 1634 h 2248"/>
                <a:gd name="T34" fmla="*/ 1582 w 1586"/>
                <a:gd name="T35" fmla="*/ 1740 h 2248"/>
                <a:gd name="T36" fmla="*/ 1566 w 1586"/>
                <a:gd name="T37" fmla="*/ 1824 h 2248"/>
                <a:gd name="T38" fmla="*/ 1510 w 1586"/>
                <a:gd name="T39" fmla="*/ 1962 h 2248"/>
                <a:gd name="T40" fmla="*/ 1420 w 1586"/>
                <a:gd name="T41" fmla="*/ 2078 h 2248"/>
                <a:gd name="T42" fmla="*/ 1350 w 1586"/>
                <a:gd name="T43" fmla="*/ 2138 h 2248"/>
                <a:gd name="T44" fmla="*/ 1246 w 1586"/>
                <a:gd name="T45" fmla="*/ 2200 h 2248"/>
                <a:gd name="T46" fmla="*/ 1130 w 1586"/>
                <a:gd name="T47" fmla="*/ 2236 h 2248"/>
                <a:gd name="T48" fmla="*/ 1044 w 1586"/>
                <a:gd name="T49" fmla="*/ 2246 h 2248"/>
                <a:gd name="T50" fmla="*/ 912 w 1586"/>
                <a:gd name="T51" fmla="*/ 2240 h 2248"/>
                <a:gd name="T52" fmla="*/ 788 w 1586"/>
                <a:gd name="T53" fmla="*/ 2202 h 2248"/>
                <a:gd name="T54" fmla="*/ 696 w 1586"/>
                <a:gd name="T55" fmla="*/ 2156 h 2248"/>
                <a:gd name="T56" fmla="*/ 650 w 1586"/>
                <a:gd name="T57" fmla="*/ 2124 h 2248"/>
                <a:gd name="T58" fmla="*/ 580 w 1586"/>
                <a:gd name="T59" fmla="*/ 2060 h 2248"/>
                <a:gd name="T60" fmla="*/ 524 w 1586"/>
                <a:gd name="T61" fmla="*/ 1984 h 2248"/>
                <a:gd name="T62" fmla="*/ 492 w 1586"/>
                <a:gd name="T63" fmla="*/ 1928 h 2248"/>
                <a:gd name="T64" fmla="*/ 456 w 1586"/>
                <a:gd name="T65" fmla="*/ 1836 h 2248"/>
                <a:gd name="T66" fmla="*/ 436 w 1586"/>
                <a:gd name="T67" fmla="*/ 1740 h 2248"/>
                <a:gd name="T68" fmla="*/ 432 w 1586"/>
                <a:gd name="T69" fmla="*/ 1674 h 2248"/>
                <a:gd name="T70" fmla="*/ 432 w 1586"/>
                <a:gd name="T71" fmla="*/ 1410 h 2248"/>
                <a:gd name="T72" fmla="*/ 422 w 1586"/>
                <a:gd name="T73" fmla="*/ 1364 h 2248"/>
                <a:gd name="T74" fmla="*/ 420 w 1586"/>
                <a:gd name="T75" fmla="*/ 1268 h 2248"/>
                <a:gd name="T76" fmla="*/ 398 w 1586"/>
                <a:gd name="T77" fmla="*/ 1132 h 2248"/>
                <a:gd name="T78" fmla="*/ 356 w 1586"/>
                <a:gd name="T79" fmla="*/ 1006 h 2248"/>
                <a:gd name="T80" fmla="*/ 294 w 1586"/>
                <a:gd name="T81" fmla="*/ 890 h 2248"/>
                <a:gd name="T82" fmla="*/ 206 w 1586"/>
                <a:gd name="T83" fmla="*/ 784 h 2248"/>
                <a:gd name="T84" fmla="*/ 134 w 1586"/>
                <a:gd name="T85" fmla="*/ 718 h 2248"/>
                <a:gd name="T86" fmla="*/ 28 w 1586"/>
                <a:gd name="T87" fmla="*/ 640 h 2248"/>
                <a:gd name="T88" fmla="*/ 0 w 1586"/>
                <a:gd name="T89" fmla="*/ 618 h 2248"/>
                <a:gd name="T90" fmla="*/ 4 w 1586"/>
                <a:gd name="T91" fmla="*/ 606 h 2248"/>
                <a:gd name="T92" fmla="*/ 28 w 1586"/>
                <a:gd name="T93" fmla="*/ 590 h 2248"/>
                <a:gd name="T94" fmla="*/ 170 w 1586"/>
                <a:gd name="T95" fmla="*/ 504 h 2248"/>
                <a:gd name="T96" fmla="*/ 312 w 1586"/>
                <a:gd name="T97" fmla="*/ 418 h 2248"/>
                <a:gd name="T98" fmla="*/ 362 w 1586"/>
                <a:gd name="T99" fmla="*/ 382 h 2248"/>
                <a:gd name="T100" fmla="*/ 428 w 1586"/>
                <a:gd name="T101" fmla="*/ 318 h 2248"/>
                <a:gd name="T102" fmla="*/ 480 w 1586"/>
                <a:gd name="T103" fmla="*/ 248 h 2248"/>
                <a:gd name="T104" fmla="*/ 520 w 1586"/>
                <a:gd name="T105" fmla="*/ 170 h 2248"/>
                <a:gd name="T106" fmla="*/ 548 w 1586"/>
                <a:gd name="T107" fmla="*/ 84 h 2248"/>
                <a:gd name="T108" fmla="*/ 558 w 1586"/>
                <a:gd name="T109" fmla="*/ 22 h 2248"/>
                <a:gd name="T110" fmla="*/ 562 w 1586"/>
                <a:gd name="T111" fmla="*/ 2 h 2248"/>
                <a:gd name="T112" fmla="*/ 570 w 1586"/>
                <a:gd name="T113" fmla="*/ 0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6" h="2248">
                  <a:moveTo>
                    <a:pt x="570" y="0"/>
                  </a:moveTo>
                  <a:lnTo>
                    <a:pt x="570" y="0"/>
                  </a:lnTo>
                  <a:lnTo>
                    <a:pt x="574" y="134"/>
                  </a:lnTo>
                  <a:lnTo>
                    <a:pt x="576" y="202"/>
                  </a:lnTo>
                  <a:lnTo>
                    <a:pt x="578" y="270"/>
                  </a:lnTo>
                  <a:lnTo>
                    <a:pt x="578" y="270"/>
                  </a:lnTo>
                  <a:lnTo>
                    <a:pt x="582" y="312"/>
                  </a:lnTo>
                  <a:lnTo>
                    <a:pt x="586" y="356"/>
                  </a:lnTo>
                  <a:lnTo>
                    <a:pt x="592" y="400"/>
                  </a:lnTo>
                  <a:lnTo>
                    <a:pt x="598" y="442"/>
                  </a:lnTo>
                  <a:lnTo>
                    <a:pt x="608" y="484"/>
                  </a:lnTo>
                  <a:lnTo>
                    <a:pt x="618" y="526"/>
                  </a:lnTo>
                  <a:lnTo>
                    <a:pt x="630" y="568"/>
                  </a:lnTo>
                  <a:lnTo>
                    <a:pt x="646" y="610"/>
                  </a:lnTo>
                  <a:lnTo>
                    <a:pt x="646" y="610"/>
                  </a:lnTo>
                  <a:lnTo>
                    <a:pt x="656" y="636"/>
                  </a:lnTo>
                  <a:lnTo>
                    <a:pt x="668" y="660"/>
                  </a:lnTo>
                  <a:lnTo>
                    <a:pt x="694" y="710"/>
                  </a:lnTo>
                  <a:lnTo>
                    <a:pt x="722" y="754"/>
                  </a:lnTo>
                  <a:lnTo>
                    <a:pt x="756" y="796"/>
                  </a:lnTo>
                  <a:lnTo>
                    <a:pt x="792" y="836"/>
                  </a:lnTo>
                  <a:lnTo>
                    <a:pt x="830" y="874"/>
                  </a:lnTo>
                  <a:lnTo>
                    <a:pt x="870" y="912"/>
                  </a:lnTo>
                  <a:lnTo>
                    <a:pt x="912" y="946"/>
                  </a:lnTo>
                  <a:lnTo>
                    <a:pt x="912" y="946"/>
                  </a:lnTo>
                  <a:lnTo>
                    <a:pt x="958" y="978"/>
                  </a:lnTo>
                  <a:lnTo>
                    <a:pt x="1002" y="1010"/>
                  </a:lnTo>
                  <a:lnTo>
                    <a:pt x="1048" y="1038"/>
                  </a:lnTo>
                  <a:lnTo>
                    <a:pt x="1094" y="1068"/>
                  </a:lnTo>
                  <a:lnTo>
                    <a:pt x="1190" y="1122"/>
                  </a:lnTo>
                  <a:lnTo>
                    <a:pt x="1284" y="1176"/>
                  </a:lnTo>
                  <a:lnTo>
                    <a:pt x="1284" y="1176"/>
                  </a:lnTo>
                  <a:lnTo>
                    <a:pt x="1332" y="1204"/>
                  </a:lnTo>
                  <a:lnTo>
                    <a:pt x="1376" y="1236"/>
                  </a:lnTo>
                  <a:lnTo>
                    <a:pt x="1396" y="1254"/>
                  </a:lnTo>
                  <a:lnTo>
                    <a:pt x="1416" y="1272"/>
                  </a:lnTo>
                  <a:lnTo>
                    <a:pt x="1434" y="1292"/>
                  </a:lnTo>
                  <a:lnTo>
                    <a:pt x="1452" y="1310"/>
                  </a:lnTo>
                  <a:lnTo>
                    <a:pt x="1468" y="1332"/>
                  </a:lnTo>
                  <a:lnTo>
                    <a:pt x="1484" y="1352"/>
                  </a:lnTo>
                  <a:lnTo>
                    <a:pt x="1498" y="1374"/>
                  </a:lnTo>
                  <a:lnTo>
                    <a:pt x="1512" y="1398"/>
                  </a:lnTo>
                  <a:lnTo>
                    <a:pt x="1526" y="1422"/>
                  </a:lnTo>
                  <a:lnTo>
                    <a:pt x="1536" y="1446"/>
                  </a:lnTo>
                  <a:lnTo>
                    <a:pt x="1548" y="1472"/>
                  </a:lnTo>
                  <a:lnTo>
                    <a:pt x="1558" y="1498"/>
                  </a:lnTo>
                  <a:lnTo>
                    <a:pt x="1558" y="1498"/>
                  </a:lnTo>
                  <a:lnTo>
                    <a:pt x="1568" y="1532"/>
                  </a:lnTo>
                  <a:lnTo>
                    <a:pt x="1576" y="1566"/>
                  </a:lnTo>
                  <a:lnTo>
                    <a:pt x="1582" y="1600"/>
                  </a:lnTo>
                  <a:lnTo>
                    <a:pt x="1586" y="1634"/>
                  </a:lnTo>
                  <a:lnTo>
                    <a:pt x="1586" y="1668"/>
                  </a:lnTo>
                  <a:lnTo>
                    <a:pt x="1586" y="1704"/>
                  </a:lnTo>
                  <a:lnTo>
                    <a:pt x="1582" y="1740"/>
                  </a:lnTo>
                  <a:lnTo>
                    <a:pt x="1578" y="1774"/>
                  </a:lnTo>
                  <a:lnTo>
                    <a:pt x="1578" y="1774"/>
                  </a:lnTo>
                  <a:lnTo>
                    <a:pt x="1566" y="1824"/>
                  </a:lnTo>
                  <a:lnTo>
                    <a:pt x="1552" y="1872"/>
                  </a:lnTo>
                  <a:lnTo>
                    <a:pt x="1532" y="1918"/>
                  </a:lnTo>
                  <a:lnTo>
                    <a:pt x="1510" y="1962"/>
                  </a:lnTo>
                  <a:lnTo>
                    <a:pt x="1484" y="2002"/>
                  </a:lnTo>
                  <a:lnTo>
                    <a:pt x="1454" y="2042"/>
                  </a:lnTo>
                  <a:lnTo>
                    <a:pt x="1420" y="2078"/>
                  </a:lnTo>
                  <a:lnTo>
                    <a:pt x="1384" y="2112"/>
                  </a:lnTo>
                  <a:lnTo>
                    <a:pt x="1384" y="2112"/>
                  </a:lnTo>
                  <a:lnTo>
                    <a:pt x="1350" y="2138"/>
                  </a:lnTo>
                  <a:lnTo>
                    <a:pt x="1318" y="2162"/>
                  </a:lnTo>
                  <a:lnTo>
                    <a:pt x="1282" y="2182"/>
                  </a:lnTo>
                  <a:lnTo>
                    <a:pt x="1246" y="2200"/>
                  </a:lnTo>
                  <a:lnTo>
                    <a:pt x="1208" y="2214"/>
                  </a:lnTo>
                  <a:lnTo>
                    <a:pt x="1170" y="2226"/>
                  </a:lnTo>
                  <a:lnTo>
                    <a:pt x="1130" y="2236"/>
                  </a:lnTo>
                  <a:lnTo>
                    <a:pt x="1088" y="2242"/>
                  </a:lnTo>
                  <a:lnTo>
                    <a:pt x="1088" y="2242"/>
                  </a:lnTo>
                  <a:lnTo>
                    <a:pt x="1044" y="2246"/>
                  </a:lnTo>
                  <a:lnTo>
                    <a:pt x="998" y="2248"/>
                  </a:lnTo>
                  <a:lnTo>
                    <a:pt x="956" y="2244"/>
                  </a:lnTo>
                  <a:lnTo>
                    <a:pt x="912" y="2240"/>
                  </a:lnTo>
                  <a:lnTo>
                    <a:pt x="870" y="2230"/>
                  </a:lnTo>
                  <a:lnTo>
                    <a:pt x="828" y="2218"/>
                  </a:lnTo>
                  <a:lnTo>
                    <a:pt x="788" y="2202"/>
                  </a:lnTo>
                  <a:lnTo>
                    <a:pt x="746" y="2182"/>
                  </a:lnTo>
                  <a:lnTo>
                    <a:pt x="746" y="2182"/>
                  </a:lnTo>
                  <a:lnTo>
                    <a:pt x="696" y="2156"/>
                  </a:lnTo>
                  <a:lnTo>
                    <a:pt x="672" y="2142"/>
                  </a:lnTo>
                  <a:lnTo>
                    <a:pt x="650" y="2124"/>
                  </a:lnTo>
                  <a:lnTo>
                    <a:pt x="650" y="2124"/>
                  </a:lnTo>
                  <a:lnTo>
                    <a:pt x="626" y="2104"/>
                  </a:lnTo>
                  <a:lnTo>
                    <a:pt x="602" y="2082"/>
                  </a:lnTo>
                  <a:lnTo>
                    <a:pt x="580" y="2060"/>
                  </a:lnTo>
                  <a:lnTo>
                    <a:pt x="560" y="2036"/>
                  </a:lnTo>
                  <a:lnTo>
                    <a:pt x="540" y="2010"/>
                  </a:lnTo>
                  <a:lnTo>
                    <a:pt x="524" y="1984"/>
                  </a:lnTo>
                  <a:lnTo>
                    <a:pt x="508" y="1956"/>
                  </a:lnTo>
                  <a:lnTo>
                    <a:pt x="492" y="1928"/>
                  </a:lnTo>
                  <a:lnTo>
                    <a:pt x="492" y="1928"/>
                  </a:lnTo>
                  <a:lnTo>
                    <a:pt x="478" y="1898"/>
                  </a:lnTo>
                  <a:lnTo>
                    <a:pt x="466" y="1866"/>
                  </a:lnTo>
                  <a:lnTo>
                    <a:pt x="456" y="1836"/>
                  </a:lnTo>
                  <a:lnTo>
                    <a:pt x="448" y="1804"/>
                  </a:lnTo>
                  <a:lnTo>
                    <a:pt x="442" y="1772"/>
                  </a:lnTo>
                  <a:lnTo>
                    <a:pt x="436" y="1740"/>
                  </a:lnTo>
                  <a:lnTo>
                    <a:pt x="434" y="1706"/>
                  </a:lnTo>
                  <a:lnTo>
                    <a:pt x="432" y="1674"/>
                  </a:lnTo>
                  <a:lnTo>
                    <a:pt x="432" y="1674"/>
                  </a:lnTo>
                  <a:lnTo>
                    <a:pt x="432" y="1542"/>
                  </a:lnTo>
                  <a:lnTo>
                    <a:pt x="432" y="1410"/>
                  </a:lnTo>
                  <a:lnTo>
                    <a:pt x="432" y="1410"/>
                  </a:lnTo>
                  <a:lnTo>
                    <a:pt x="430" y="1386"/>
                  </a:lnTo>
                  <a:lnTo>
                    <a:pt x="428" y="1374"/>
                  </a:lnTo>
                  <a:lnTo>
                    <a:pt x="422" y="1364"/>
                  </a:lnTo>
                  <a:lnTo>
                    <a:pt x="422" y="1364"/>
                  </a:lnTo>
                  <a:lnTo>
                    <a:pt x="422" y="1316"/>
                  </a:lnTo>
                  <a:lnTo>
                    <a:pt x="420" y="1268"/>
                  </a:lnTo>
                  <a:lnTo>
                    <a:pt x="414" y="1222"/>
                  </a:lnTo>
                  <a:lnTo>
                    <a:pt x="408" y="1176"/>
                  </a:lnTo>
                  <a:lnTo>
                    <a:pt x="398" y="1132"/>
                  </a:lnTo>
                  <a:lnTo>
                    <a:pt x="388" y="1090"/>
                  </a:lnTo>
                  <a:lnTo>
                    <a:pt x="374" y="1046"/>
                  </a:lnTo>
                  <a:lnTo>
                    <a:pt x="356" y="1006"/>
                  </a:lnTo>
                  <a:lnTo>
                    <a:pt x="338" y="966"/>
                  </a:lnTo>
                  <a:lnTo>
                    <a:pt x="316" y="926"/>
                  </a:lnTo>
                  <a:lnTo>
                    <a:pt x="294" y="890"/>
                  </a:lnTo>
                  <a:lnTo>
                    <a:pt x="266" y="852"/>
                  </a:lnTo>
                  <a:lnTo>
                    <a:pt x="238" y="818"/>
                  </a:lnTo>
                  <a:lnTo>
                    <a:pt x="206" y="784"/>
                  </a:lnTo>
                  <a:lnTo>
                    <a:pt x="172" y="750"/>
                  </a:lnTo>
                  <a:lnTo>
                    <a:pt x="134" y="718"/>
                  </a:lnTo>
                  <a:lnTo>
                    <a:pt x="134" y="718"/>
                  </a:lnTo>
                  <a:lnTo>
                    <a:pt x="82" y="678"/>
                  </a:lnTo>
                  <a:lnTo>
                    <a:pt x="28" y="640"/>
                  </a:lnTo>
                  <a:lnTo>
                    <a:pt x="28" y="640"/>
                  </a:lnTo>
                  <a:lnTo>
                    <a:pt x="14" y="630"/>
                  </a:lnTo>
                  <a:lnTo>
                    <a:pt x="6" y="62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" y="612"/>
                  </a:lnTo>
                  <a:lnTo>
                    <a:pt x="4" y="606"/>
                  </a:lnTo>
                  <a:lnTo>
                    <a:pt x="10" y="600"/>
                  </a:lnTo>
                  <a:lnTo>
                    <a:pt x="28" y="590"/>
                  </a:lnTo>
                  <a:lnTo>
                    <a:pt x="28" y="590"/>
                  </a:lnTo>
                  <a:lnTo>
                    <a:pt x="62" y="566"/>
                  </a:lnTo>
                  <a:lnTo>
                    <a:pt x="98" y="546"/>
                  </a:lnTo>
                  <a:lnTo>
                    <a:pt x="170" y="504"/>
                  </a:lnTo>
                  <a:lnTo>
                    <a:pt x="242" y="464"/>
                  </a:lnTo>
                  <a:lnTo>
                    <a:pt x="278" y="442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38" y="400"/>
                  </a:lnTo>
                  <a:lnTo>
                    <a:pt x="362" y="382"/>
                  </a:lnTo>
                  <a:lnTo>
                    <a:pt x="386" y="362"/>
                  </a:lnTo>
                  <a:lnTo>
                    <a:pt x="406" y="340"/>
                  </a:lnTo>
                  <a:lnTo>
                    <a:pt x="428" y="318"/>
                  </a:lnTo>
                  <a:lnTo>
                    <a:pt x="446" y="296"/>
                  </a:lnTo>
                  <a:lnTo>
                    <a:pt x="464" y="272"/>
                  </a:lnTo>
                  <a:lnTo>
                    <a:pt x="480" y="248"/>
                  </a:lnTo>
                  <a:lnTo>
                    <a:pt x="494" y="222"/>
                  </a:lnTo>
                  <a:lnTo>
                    <a:pt x="508" y="196"/>
                  </a:lnTo>
                  <a:lnTo>
                    <a:pt x="520" y="170"/>
                  </a:lnTo>
                  <a:lnTo>
                    <a:pt x="530" y="142"/>
                  </a:lnTo>
                  <a:lnTo>
                    <a:pt x="540" y="114"/>
                  </a:lnTo>
                  <a:lnTo>
                    <a:pt x="548" y="84"/>
                  </a:lnTo>
                  <a:lnTo>
                    <a:pt x="554" y="54"/>
                  </a:lnTo>
                  <a:lnTo>
                    <a:pt x="558" y="22"/>
                  </a:lnTo>
                  <a:lnTo>
                    <a:pt x="558" y="22"/>
                  </a:lnTo>
                  <a:lnTo>
                    <a:pt x="560" y="8"/>
                  </a:lnTo>
                  <a:lnTo>
                    <a:pt x="560" y="4"/>
                  </a:lnTo>
                  <a:lnTo>
                    <a:pt x="562" y="2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0" y="0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990737" y="3900821"/>
              <a:ext cx="2981286" cy="1536057"/>
            </a:xfrm>
            <a:custGeom>
              <a:avLst/>
              <a:gdLst>
                <a:gd name="T0" fmla="*/ 2012 w 2232"/>
                <a:gd name="T1" fmla="*/ 236 h 1150"/>
                <a:gd name="T2" fmla="*/ 2022 w 2232"/>
                <a:gd name="T3" fmla="*/ 246 h 1150"/>
                <a:gd name="T4" fmla="*/ 2022 w 2232"/>
                <a:gd name="T5" fmla="*/ 264 h 1150"/>
                <a:gd name="T6" fmla="*/ 2022 w 2232"/>
                <a:gd name="T7" fmla="*/ 546 h 1150"/>
                <a:gd name="T8" fmla="*/ 2030 w 2232"/>
                <a:gd name="T9" fmla="*/ 634 h 1150"/>
                <a:gd name="T10" fmla="*/ 2050 w 2232"/>
                <a:gd name="T11" fmla="*/ 718 h 1150"/>
                <a:gd name="T12" fmla="*/ 2080 w 2232"/>
                <a:gd name="T13" fmla="*/ 798 h 1150"/>
                <a:gd name="T14" fmla="*/ 2124 w 2232"/>
                <a:gd name="T15" fmla="*/ 872 h 1150"/>
                <a:gd name="T16" fmla="*/ 2178 w 2232"/>
                <a:gd name="T17" fmla="*/ 940 h 1150"/>
                <a:gd name="T18" fmla="*/ 2218 w 2232"/>
                <a:gd name="T19" fmla="*/ 980 h 1150"/>
                <a:gd name="T20" fmla="*/ 2232 w 2232"/>
                <a:gd name="T21" fmla="*/ 1000 h 1150"/>
                <a:gd name="T22" fmla="*/ 1984 w 2232"/>
                <a:gd name="T23" fmla="*/ 872 h 1150"/>
                <a:gd name="T24" fmla="*/ 1898 w 2232"/>
                <a:gd name="T25" fmla="*/ 836 h 1150"/>
                <a:gd name="T26" fmla="*/ 1784 w 2232"/>
                <a:gd name="T27" fmla="*/ 800 h 1150"/>
                <a:gd name="T28" fmla="*/ 1672 w 2232"/>
                <a:gd name="T29" fmla="*/ 780 h 1150"/>
                <a:gd name="T30" fmla="*/ 1560 w 2232"/>
                <a:gd name="T31" fmla="*/ 776 h 1150"/>
                <a:gd name="T32" fmla="*/ 1448 w 2232"/>
                <a:gd name="T33" fmla="*/ 790 h 1150"/>
                <a:gd name="T34" fmla="*/ 1334 w 2232"/>
                <a:gd name="T35" fmla="*/ 822 h 1150"/>
                <a:gd name="T36" fmla="*/ 1242 w 2232"/>
                <a:gd name="T37" fmla="*/ 860 h 1150"/>
                <a:gd name="T38" fmla="*/ 1082 w 2232"/>
                <a:gd name="T39" fmla="*/ 942 h 1150"/>
                <a:gd name="T40" fmla="*/ 876 w 2232"/>
                <a:gd name="T41" fmla="*/ 1062 h 1150"/>
                <a:gd name="T42" fmla="*/ 732 w 2232"/>
                <a:gd name="T43" fmla="*/ 1126 h 1150"/>
                <a:gd name="T44" fmla="*/ 584 w 2232"/>
                <a:gd name="T45" fmla="*/ 1150 h 1150"/>
                <a:gd name="T46" fmla="*/ 438 w 2232"/>
                <a:gd name="T47" fmla="*/ 1134 h 1150"/>
                <a:gd name="T48" fmla="*/ 300 w 2232"/>
                <a:gd name="T49" fmla="*/ 1080 h 1150"/>
                <a:gd name="T50" fmla="*/ 176 w 2232"/>
                <a:gd name="T51" fmla="*/ 988 h 1150"/>
                <a:gd name="T52" fmla="*/ 118 w 2232"/>
                <a:gd name="T53" fmla="*/ 924 h 1150"/>
                <a:gd name="T54" fmla="*/ 66 w 2232"/>
                <a:gd name="T55" fmla="*/ 846 h 1150"/>
                <a:gd name="T56" fmla="*/ 30 w 2232"/>
                <a:gd name="T57" fmla="*/ 764 h 1150"/>
                <a:gd name="T58" fmla="*/ 8 w 2232"/>
                <a:gd name="T59" fmla="*/ 678 h 1150"/>
                <a:gd name="T60" fmla="*/ 0 w 2232"/>
                <a:gd name="T61" fmla="*/ 586 h 1150"/>
                <a:gd name="T62" fmla="*/ 8 w 2232"/>
                <a:gd name="T63" fmla="*/ 490 h 1150"/>
                <a:gd name="T64" fmla="*/ 26 w 2232"/>
                <a:gd name="T65" fmla="*/ 416 h 1150"/>
                <a:gd name="T66" fmla="*/ 66 w 2232"/>
                <a:gd name="T67" fmla="*/ 316 h 1150"/>
                <a:gd name="T68" fmla="*/ 122 w 2232"/>
                <a:gd name="T69" fmla="*/ 228 h 1150"/>
                <a:gd name="T70" fmla="*/ 194 w 2232"/>
                <a:gd name="T71" fmla="*/ 152 h 1150"/>
                <a:gd name="T72" fmla="*/ 282 w 2232"/>
                <a:gd name="T73" fmla="*/ 88 h 1150"/>
                <a:gd name="T74" fmla="*/ 348 w 2232"/>
                <a:gd name="T75" fmla="*/ 52 h 1150"/>
                <a:gd name="T76" fmla="*/ 408 w 2232"/>
                <a:gd name="T77" fmla="*/ 26 h 1150"/>
                <a:gd name="T78" fmla="*/ 482 w 2232"/>
                <a:gd name="T79" fmla="*/ 8 h 1150"/>
                <a:gd name="T80" fmla="*/ 586 w 2232"/>
                <a:gd name="T81" fmla="*/ 0 h 1150"/>
                <a:gd name="T82" fmla="*/ 684 w 2232"/>
                <a:gd name="T83" fmla="*/ 8 h 1150"/>
                <a:gd name="T84" fmla="*/ 780 w 2232"/>
                <a:gd name="T85" fmla="*/ 34 h 1150"/>
                <a:gd name="T86" fmla="*/ 838 w 2232"/>
                <a:gd name="T87" fmla="*/ 62 h 1150"/>
                <a:gd name="T88" fmla="*/ 1152 w 2232"/>
                <a:gd name="T89" fmla="*/ 236 h 1150"/>
                <a:gd name="T90" fmla="*/ 1314 w 2232"/>
                <a:gd name="T91" fmla="*/ 302 h 1150"/>
                <a:gd name="T92" fmla="*/ 1484 w 2232"/>
                <a:gd name="T93" fmla="*/ 344 h 1150"/>
                <a:gd name="T94" fmla="*/ 1572 w 2232"/>
                <a:gd name="T95" fmla="*/ 348 h 1150"/>
                <a:gd name="T96" fmla="*/ 1642 w 2232"/>
                <a:gd name="T97" fmla="*/ 346 h 1150"/>
                <a:gd name="T98" fmla="*/ 1760 w 2232"/>
                <a:gd name="T99" fmla="*/ 324 h 1150"/>
                <a:gd name="T100" fmla="*/ 1874 w 2232"/>
                <a:gd name="T101" fmla="*/ 286 h 1150"/>
                <a:gd name="T102" fmla="*/ 1956 w 2232"/>
                <a:gd name="T103" fmla="*/ 248 h 1150"/>
                <a:gd name="T104" fmla="*/ 2006 w 2232"/>
                <a:gd name="T105" fmla="*/ 23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2" h="1150">
                  <a:moveTo>
                    <a:pt x="2006" y="236"/>
                  </a:moveTo>
                  <a:lnTo>
                    <a:pt x="2006" y="236"/>
                  </a:lnTo>
                  <a:lnTo>
                    <a:pt x="2012" y="236"/>
                  </a:lnTo>
                  <a:lnTo>
                    <a:pt x="2018" y="238"/>
                  </a:lnTo>
                  <a:lnTo>
                    <a:pt x="2020" y="242"/>
                  </a:lnTo>
                  <a:lnTo>
                    <a:pt x="2022" y="246"/>
                  </a:lnTo>
                  <a:lnTo>
                    <a:pt x="2022" y="254"/>
                  </a:lnTo>
                  <a:lnTo>
                    <a:pt x="2022" y="264"/>
                  </a:lnTo>
                  <a:lnTo>
                    <a:pt x="2022" y="264"/>
                  </a:lnTo>
                  <a:lnTo>
                    <a:pt x="2022" y="404"/>
                  </a:lnTo>
                  <a:lnTo>
                    <a:pt x="2022" y="546"/>
                  </a:lnTo>
                  <a:lnTo>
                    <a:pt x="2022" y="546"/>
                  </a:lnTo>
                  <a:lnTo>
                    <a:pt x="2024" y="576"/>
                  </a:lnTo>
                  <a:lnTo>
                    <a:pt x="2026" y="606"/>
                  </a:lnTo>
                  <a:lnTo>
                    <a:pt x="2030" y="634"/>
                  </a:lnTo>
                  <a:lnTo>
                    <a:pt x="2036" y="662"/>
                  </a:lnTo>
                  <a:lnTo>
                    <a:pt x="2042" y="690"/>
                  </a:lnTo>
                  <a:lnTo>
                    <a:pt x="2050" y="718"/>
                  </a:lnTo>
                  <a:lnTo>
                    <a:pt x="2058" y="746"/>
                  </a:lnTo>
                  <a:lnTo>
                    <a:pt x="2068" y="772"/>
                  </a:lnTo>
                  <a:lnTo>
                    <a:pt x="2080" y="798"/>
                  </a:lnTo>
                  <a:lnTo>
                    <a:pt x="2094" y="822"/>
                  </a:lnTo>
                  <a:lnTo>
                    <a:pt x="2108" y="848"/>
                  </a:lnTo>
                  <a:lnTo>
                    <a:pt x="2124" y="872"/>
                  </a:lnTo>
                  <a:lnTo>
                    <a:pt x="2140" y="896"/>
                  </a:lnTo>
                  <a:lnTo>
                    <a:pt x="2158" y="918"/>
                  </a:lnTo>
                  <a:lnTo>
                    <a:pt x="2178" y="940"/>
                  </a:lnTo>
                  <a:lnTo>
                    <a:pt x="2200" y="962"/>
                  </a:lnTo>
                  <a:lnTo>
                    <a:pt x="2200" y="962"/>
                  </a:lnTo>
                  <a:lnTo>
                    <a:pt x="2218" y="980"/>
                  </a:lnTo>
                  <a:lnTo>
                    <a:pt x="2226" y="988"/>
                  </a:lnTo>
                  <a:lnTo>
                    <a:pt x="2232" y="1000"/>
                  </a:lnTo>
                  <a:lnTo>
                    <a:pt x="2232" y="1000"/>
                  </a:lnTo>
                  <a:lnTo>
                    <a:pt x="2150" y="956"/>
                  </a:lnTo>
                  <a:lnTo>
                    <a:pt x="2066" y="914"/>
                  </a:lnTo>
                  <a:lnTo>
                    <a:pt x="1984" y="872"/>
                  </a:lnTo>
                  <a:lnTo>
                    <a:pt x="1940" y="854"/>
                  </a:lnTo>
                  <a:lnTo>
                    <a:pt x="1898" y="836"/>
                  </a:lnTo>
                  <a:lnTo>
                    <a:pt x="1898" y="836"/>
                  </a:lnTo>
                  <a:lnTo>
                    <a:pt x="1860" y="822"/>
                  </a:lnTo>
                  <a:lnTo>
                    <a:pt x="1822" y="810"/>
                  </a:lnTo>
                  <a:lnTo>
                    <a:pt x="1784" y="800"/>
                  </a:lnTo>
                  <a:lnTo>
                    <a:pt x="1748" y="790"/>
                  </a:lnTo>
                  <a:lnTo>
                    <a:pt x="1710" y="784"/>
                  </a:lnTo>
                  <a:lnTo>
                    <a:pt x="1672" y="780"/>
                  </a:lnTo>
                  <a:lnTo>
                    <a:pt x="1634" y="776"/>
                  </a:lnTo>
                  <a:lnTo>
                    <a:pt x="1598" y="776"/>
                  </a:lnTo>
                  <a:lnTo>
                    <a:pt x="1560" y="776"/>
                  </a:lnTo>
                  <a:lnTo>
                    <a:pt x="1522" y="780"/>
                  </a:lnTo>
                  <a:lnTo>
                    <a:pt x="1484" y="784"/>
                  </a:lnTo>
                  <a:lnTo>
                    <a:pt x="1448" y="790"/>
                  </a:lnTo>
                  <a:lnTo>
                    <a:pt x="1410" y="800"/>
                  </a:lnTo>
                  <a:lnTo>
                    <a:pt x="1372" y="810"/>
                  </a:lnTo>
                  <a:lnTo>
                    <a:pt x="1334" y="822"/>
                  </a:lnTo>
                  <a:lnTo>
                    <a:pt x="1298" y="836"/>
                  </a:lnTo>
                  <a:lnTo>
                    <a:pt x="1298" y="836"/>
                  </a:lnTo>
                  <a:lnTo>
                    <a:pt x="1242" y="860"/>
                  </a:lnTo>
                  <a:lnTo>
                    <a:pt x="1188" y="886"/>
                  </a:lnTo>
                  <a:lnTo>
                    <a:pt x="1136" y="912"/>
                  </a:lnTo>
                  <a:lnTo>
                    <a:pt x="1082" y="942"/>
                  </a:lnTo>
                  <a:lnTo>
                    <a:pt x="980" y="1000"/>
                  </a:lnTo>
                  <a:lnTo>
                    <a:pt x="876" y="1062"/>
                  </a:lnTo>
                  <a:lnTo>
                    <a:pt x="876" y="1062"/>
                  </a:lnTo>
                  <a:lnTo>
                    <a:pt x="830" y="1088"/>
                  </a:lnTo>
                  <a:lnTo>
                    <a:pt x="782" y="1108"/>
                  </a:lnTo>
                  <a:lnTo>
                    <a:pt x="732" y="1126"/>
                  </a:lnTo>
                  <a:lnTo>
                    <a:pt x="684" y="1138"/>
                  </a:lnTo>
                  <a:lnTo>
                    <a:pt x="634" y="1146"/>
                  </a:lnTo>
                  <a:lnTo>
                    <a:pt x="584" y="1150"/>
                  </a:lnTo>
                  <a:lnTo>
                    <a:pt x="534" y="1148"/>
                  </a:lnTo>
                  <a:lnTo>
                    <a:pt x="486" y="1144"/>
                  </a:lnTo>
                  <a:lnTo>
                    <a:pt x="438" y="1134"/>
                  </a:lnTo>
                  <a:lnTo>
                    <a:pt x="390" y="1120"/>
                  </a:lnTo>
                  <a:lnTo>
                    <a:pt x="344" y="1102"/>
                  </a:lnTo>
                  <a:lnTo>
                    <a:pt x="300" y="1080"/>
                  </a:lnTo>
                  <a:lnTo>
                    <a:pt x="256" y="1054"/>
                  </a:lnTo>
                  <a:lnTo>
                    <a:pt x="216" y="1022"/>
                  </a:lnTo>
                  <a:lnTo>
                    <a:pt x="176" y="988"/>
                  </a:lnTo>
                  <a:lnTo>
                    <a:pt x="138" y="950"/>
                  </a:lnTo>
                  <a:lnTo>
                    <a:pt x="138" y="950"/>
                  </a:lnTo>
                  <a:lnTo>
                    <a:pt x="118" y="924"/>
                  </a:lnTo>
                  <a:lnTo>
                    <a:pt x="100" y="900"/>
                  </a:lnTo>
                  <a:lnTo>
                    <a:pt x="82" y="874"/>
                  </a:lnTo>
                  <a:lnTo>
                    <a:pt x="66" y="846"/>
                  </a:lnTo>
                  <a:lnTo>
                    <a:pt x="52" y="820"/>
                  </a:lnTo>
                  <a:lnTo>
                    <a:pt x="40" y="792"/>
                  </a:lnTo>
                  <a:lnTo>
                    <a:pt x="30" y="764"/>
                  </a:lnTo>
                  <a:lnTo>
                    <a:pt x="20" y="736"/>
                  </a:lnTo>
                  <a:lnTo>
                    <a:pt x="12" y="706"/>
                  </a:lnTo>
                  <a:lnTo>
                    <a:pt x="8" y="678"/>
                  </a:lnTo>
                  <a:lnTo>
                    <a:pt x="4" y="648"/>
                  </a:lnTo>
                  <a:lnTo>
                    <a:pt x="0" y="616"/>
                  </a:lnTo>
                  <a:lnTo>
                    <a:pt x="0" y="586"/>
                  </a:lnTo>
                  <a:lnTo>
                    <a:pt x="2" y="554"/>
                  </a:lnTo>
                  <a:lnTo>
                    <a:pt x="4" y="522"/>
                  </a:lnTo>
                  <a:lnTo>
                    <a:pt x="8" y="490"/>
                  </a:lnTo>
                  <a:lnTo>
                    <a:pt x="8" y="490"/>
                  </a:lnTo>
                  <a:lnTo>
                    <a:pt x="16" y="452"/>
                  </a:lnTo>
                  <a:lnTo>
                    <a:pt x="26" y="416"/>
                  </a:lnTo>
                  <a:lnTo>
                    <a:pt x="36" y="380"/>
                  </a:lnTo>
                  <a:lnTo>
                    <a:pt x="50" y="348"/>
                  </a:lnTo>
                  <a:lnTo>
                    <a:pt x="66" y="316"/>
                  </a:lnTo>
                  <a:lnTo>
                    <a:pt x="82" y="284"/>
                  </a:lnTo>
                  <a:lnTo>
                    <a:pt x="102" y="256"/>
                  </a:lnTo>
                  <a:lnTo>
                    <a:pt x="122" y="228"/>
                  </a:lnTo>
                  <a:lnTo>
                    <a:pt x="144" y="200"/>
                  </a:lnTo>
                  <a:lnTo>
                    <a:pt x="168" y="176"/>
                  </a:lnTo>
                  <a:lnTo>
                    <a:pt x="194" y="152"/>
                  </a:lnTo>
                  <a:lnTo>
                    <a:pt x="222" y="130"/>
                  </a:lnTo>
                  <a:lnTo>
                    <a:pt x="252" y="108"/>
                  </a:lnTo>
                  <a:lnTo>
                    <a:pt x="282" y="88"/>
                  </a:lnTo>
                  <a:lnTo>
                    <a:pt x="314" y="68"/>
                  </a:lnTo>
                  <a:lnTo>
                    <a:pt x="348" y="52"/>
                  </a:lnTo>
                  <a:lnTo>
                    <a:pt x="348" y="52"/>
                  </a:lnTo>
                  <a:lnTo>
                    <a:pt x="384" y="34"/>
                  </a:lnTo>
                  <a:lnTo>
                    <a:pt x="384" y="34"/>
                  </a:lnTo>
                  <a:lnTo>
                    <a:pt x="408" y="26"/>
                  </a:lnTo>
                  <a:lnTo>
                    <a:pt x="432" y="18"/>
                  </a:lnTo>
                  <a:lnTo>
                    <a:pt x="458" y="12"/>
                  </a:lnTo>
                  <a:lnTo>
                    <a:pt x="482" y="8"/>
                  </a:lnTo>
                  <a:lnTo>
                    <a:pt x="534" y="2"/>
                  </a:lnTo>
                  <a:lnTo>
                    <a:pt x="586" y="0"/>
                  </a:lnTo>
                  <a:lnTo>
                    <a:pt x="586" y="0"/>
                  </a:lnTo>
                  <a:lnTo>
                    <a:pt x="618" y="0"/>
                  </a:lnTo>
                  <a:lnTo>
                    <a:pt x="652" y="4"/>
                  </a:lnTo>
                  <a:lnTo>
                    <a:pt x="684" y="8"/>
                  </a:lnTo>
                  <a:lnTo>
                    <a:pt x="716" y="16"/>
                  </a:lnTo>
                  <a:lnTo>
                    <a:pt x="748" y="24"/>
                  </a:lnTo>
                  <a:lnTo>
                    <a:pt x="780" y="34"/>
                  </a:lnTo>
                  <a:lnTo>
                    <a:pt x="810" y="48"/>
                  </a:lnTo>
                  <a:lnTo>
                    <a:pt x="838" y="62"/>
                  </a:lnTo>
                  <a:lnTo>
                    <a:pt x="838" y="62"/>
                  </a:lnTo>
                  <a:lnTo>
                    <a:pt x="994" y="150"/>
                  </a:lnTo>
                  <a:lnTo>
                    <a:pt x="1152" y="236"/>
                  </a:lnTo>
                  <a:lnTo>
                    <a:pt x="1152" y="236"/>
                  </a:lnTo>
                  <a:lnTo>
                    <a:pt x="1204" y="260"/>
                  </a:lnTo>
                  <a:lnTo>
                    <a:pt x="1260" y="282"/>
                  </a:lnTo>
                  <a:lnTo>
                    <a:pt x="1314" y="302"/>
                  </a:lnTo>
                  <a:lnTo>
                    <a:pt x="1370" y="320"/>
                  </a:lnTo>
                  <a:lnTo>
                    <a:pt x="1426" y="334"/>
                  </a:lnTo>
                  <a:lnTo>
                    <a:pt x="1484" y="344"/>
                  </a:lnTo>
                  <a:lnTo>
                    <a:pt x="1512" y="346"/>
                  </a:lnTo>
                  <a:lnTo>
                    <a:pt x="1542" y="348"/>
                  </a:lnTo>
                  <a:lnTo>
                    <a:pt x="1572" y="348"/>
                  </a:lnTo>
                  <a:lnTo>
                    <a:pt x="1602" y="348"/>
                  </a:lnTo>
                  <a:lnTo>
                    <a:pt x="1602" y="348"/>
                  </a:lnTo>
                  <a:lnTo>
                    <a:pt x="1642" y="346"/>
                  </a:lnTo>
                  <a:lnTo>
                    <a:pt x="1682" y="340"/>
                  </a:lnTo>
                  <a:lnTo>
                    <a:pt x="1722" y="332"/>
                  </a:lnTo>
                  <a:lnTo>
                    <a:pt x="1760" y="324"/>
                  </a:lnTo>
                  <a:lnTo>
                    <a:pt x="1798" y="314"/>
                  </a:lnTo>
                  <a:lnTo>
                    <a:pt x="1836" y="300"/>
                  </a:lnTo>
                  <a:lnTo>
                    <a:pt x="1874" y="286"/>
                  </a:lnTo>
                  <a:lnTo>
                    <a:pt x="1912" y="270"/>
                  </a:lnTo>
                  <a:lnTo>
                    <a:pt x="1912" y="270"/>
                  </a:lnTo>
                  <a:lnTo>
                    <a:pt x="1956" y="248"/>
                  </a:lnTo>
                  <a:lnTo>
                    <a:pt x="1980" y="240"/>
                  </a:lnTo>
                  <a:lnTo>
                    <a:pt x="1992" y="238"/>
                  </a:lnTo>
                  <a:lnTo>
                    <a:pt x="2006" y="236"/>
                  </a:lnTo>
                  <a:lnTo>
                    <a:pt x="2006" y="236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1503647" y="1574029"/>
              <a:ext cx="2364192" cy="2650032"/>
            </a:xfrm>
            <a:custGeom>
              <a:avLst/>
              <a:gdLst>
                <a:gd name="T0" fmla="*/ 686 w 1770"/>
                <a:gd name="T1" fmla="*/ 1942 h 1984"/>
                <a:gd name="T2" fmla="*/ 454 w 1770"/>
                <a:gd name="T3" fmla="*/ 1814 h 1984"/>
                <a:gd name="T4" fmla="*/ 338 w 1770"/>
                <a:gd name="T5" fmla="*/ 1766 h 1984"/>
                <a:gd name="T6" fmla="*/ 214 w 1770"/>
                <a:gd name="T7" fmla="*/ 1750 h 1984"/>
                <a:gd name="T8" fmla="*/ 128 w 1770"/>
                <a:gd name="T9" fmla="*/ 1754 h 1984"/>
                <a:gd name="T10" fmla="*/ 16 w 1770"/>
                <a:gd name="T11" fmla="*/ 1778 h 1984"/>
                <a:gd name="T12" fmla="*/ 4 w 1770"/>
                <a:gd name="T13" fmla="*/ 1778 h 1984"/>
                <a:gd name="T14" fmla="*/ 84 w 1770"/>
                <a:gd name="T15" fmla="*/ 1726 h 1984"/>
                <a:gd name="T16" fmla="*/ 286 w 1770"/>
                <a:gd name="T17" fmla="*/ 1592 h 1984"/>
                <a:gd name="T18" fmla="*/ 354 w 1770"/>
                <a:gd name="T19" fmla="*/ 1536 h 1984"/>
                <a:gd name="T20" fmla="*/ 434 w 1770"/>
                <a:gd name="T21" fmla="*/ 1456 h 1984"/>
                <a:gd name="T22" fmla="*/ 500 w 1770"/>
                <a:gd name="T23" fmla="*/ 1366 h 1984"/>
                <a:gd name="T24" fmla="*/ 552 w 1770"/>
                <a:gd name="T25" fmla="*/ 1268 h 1984"/>
                <a:gd name="T26" fmla="*/ 588 w 1770"/>
                <a:gd name="T27" fmla="*/ 1162 h 1984"/>
                <a:gd name="T28" fmla="*/ 612 w 1770"/>
                <a:gd name="T29" fmla="*/ 1048 h 1984"/>
                <a:gd name="T30" fmla="*/ 624 w 1770"/>
                <a:gd name="T31" fmla="*/ 938 h 1984"/>
                <a:gd name="T32" fmla="*/ 632 w 1770"/>
                <a:gd name="T33" fmla="*/ 714 h 1984"/>
                <a:gd name="T34" fmla="*/ 630 w 1770"/>
                <a:gd name="T35" fmla="*/ 550 h 1984"/>
                <a:gd name="T36" fmla="*/ 656 w 1770"/>
                <a:gd name="T37" fmla="*/ 402 h 1984"/>
                <a:gd name="T38" fmla="*/ 718 w 1770"/>
                <a:gd name="T39" fmla="*/ 266 h 1984"/>
                <a:gd name="T40" fmla="*/ 766 w 1770"/>
                <a:gd name="T41" fmla="*/ 198 h 1984"/>
                <a:gd name="T42" fmla="*/ 830 w 1770"/>
                <a:gd name="T43" fmla="*/ 134 h 1984"/>
                <a:gd name="T44" fmla="*/ 902 w 1770"/>
                <a:gd name="T45" fmla="*/ 82 h 1984"/>
                <a:gd name="T46" fmla="*/ 980 w 1770"/>
                <a:gd name="T47" fmla="*/ 44 h 1984"/>
                <a:gd name="T48" fmla="*/ 1062 w 1770"/>
                <a:gd name="T49" fmla="*/ 16 h 1984"/>
                <a:gd name="T50" fmla="*/ 1148 w 1770"/>
                <a:gd name="T51" fmla="*/ 2 h 1984"/>
                <a:gd name="T52" fmla="*/ 1234 w 1770"/>
                <a:gd name="T53" fmla="*/ 0 h 1984"/>
                <a:gd name="T54" fmla="*/ 1320 w 1770"/>
                <a:gd name="T55" fmla="*/ 12 h 1984"/>
                <a:gd name="T56" fmla="*/ 1404 w 1770"/>
                <a:gd name="T57" fmla="*/ 36 h 1984"/>
                <a:gd name="T58" fmla="*/ 1484 w 1770"/>
                <a:gd name="T59" fmla="*/ 74 h 1984"/>
                <a:gd name="T60" fmla="*/ 1558 w 1770"/>
                <a:gd name="T61" fmla="*/ 126 h 1984"/>
                <a:gd name="T62" fmla="*/ 1606 w 1770"/>
                <a:gd name="T63" fmla="*/ 170 h 1984"/>
                <a:gd name="T64" fmla="*/ 1670 w 1770"/>
                <a:gd name="T65" fmla="*/ 246 h 1984"/>
                <a:gd name="T66" fmla="*/ 1718 w 1770"/>
                <a:gd name="T67" fmla="*/ 330 h 1984"/>
                <a:gd name="T68" fmla="*/ 1750 w 1770"/>
                <a:gd name="T69" fmla="*/ 420 h 1984"/>
                <a:gd name="T70" fmla="*/ 1768 w 1770"/>
                <a:gd name="T71" fmla="*/ 516 h 1984"/>
                <a:gd name="T72" fmla="*/ 1768 w 1770"/>
                <a:gd name="T73" fmla="*/ 618 h 1984"/>
                <a:gd name="T74" fmla="*/ 1750 w 1770"/>
                <a:gd name="T75" fmla="*/ 714 h 1984"/>
                <a:gd name="T76" fmla="*/ 1718 w 1770"/>
                <a:gd name="T77" fmla="*/ 806 h 1984"/>
                <a:gd name="T78" fmla="*/ 1668 w 1770"/>
                <a:gd name="T79" fmla="*/ 894 h 1984"/>
                <a:gd name="T80" fmla="*/ 1570 w 1770"/>
                <a:gd name="T81" fmla="*/ 1002 h 1984"/>
                <a:gd name="T82" fmla="*/ 1446 w 1770"/>
                <a:gd name="T83" fmla="*/ 1086 h 1984"/>
                <a:gd name="T84" fmla="*/ 1322 w 1770"/>
                <a:gd name="T85" fmla="*/ 1156 h 1984"/>
                <a:gd name="T86" fmla="*/ 1200 w 1770"/>
                <a:gd name="T87" fmla="*/ 1234 h 1984"/>
                <a:gd name="T88" fmla="*/ 1174 w 1770"/>
                <a:gd name="T89" fmla="*/ 1260 h 1984"/>
                <a:gd name="T90" fmla="*/ 1054 w 1770"/>
                <a:gd name="T91" fmla="*/ 1350 h 1984"/>
                <a:gd name="T92" fmla="*/ 974 w 1770"/>
                <a:gd name="T93" fmla="*/ 1428 h 1984"/>
                <a:gd name="T94" fmla="*/ 928 w 1770"/>
                <a:gd name="T95" fmla="*/ 1484 h 1984"/>
                <a:gd name="T96" fmla="*/ 870 w 1770"/>
                <a:gd name="T97" fmla="*/ 1574 h 1984"/>
                <a:gd name="T98" fmla="*/ 828 w 1770"/>
                <a:gd name="T99" fmla="*/ 1672 h 1984"/>
                <a:gd name="T100" fmla="*/ 802 w 1770"/>
                <a:gd name="T101" fmla="*/ 1764 h 1984"/>
                <a:gd name="T102" fmla="*/ 774 w 1770"/>
                <a:gd name="T103" fmla="*/ 1940 h 1984"/>
                <a:gd name="T104" fmla="*/ 768 w 1770"/>
                <a:gd name="T105" fmla="*/ 1974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984">
                  <a:moveTo>
                    <a:pt x="762" y="1984"/>
                  </a:moveTo>
                  <a:lnTo>
                    <a:pt x="762" y="1984"/>
                  </a:lnTo>
                  <a:lnTo>
                    <a:pt x="686" y="1942"/>
                  </a:lnTo>
                  <a:lnTo>
                    <a:pt x="608" y="1900"/>
                  </a:lnTo>
                  <a:lnTo>
                    <a:pt x="454" y="1814"/>
                  </a:lnTo>
                  <a:lnTo>
                    <a:pt x="454" y="1814"/>
                  </a:lnTo>
                  <a:lnTo>
                    <a:pt x="416" y="1794"/>
                  </a:lnTo>
                  <a:lnTo>
                    <a:pt x="378" y="1780"/>
                  </a:lnTo>
                  <a:lnTo>
                    <a:pt x="338" y="1766"/>
                  </a:lnTo>
                  <a:lnTo>
                    <a:pt x="298" y="1758"/>
                  </a:lnTo>
                  <a:lnTo>
                    <a:pt x="256" y="1752"/>
                  </a:lnTo>
                  <a:lnTo>
                    <a:pt x="214" y="1750"/>
                  </a:lnTo>
                  <a:lnTo>
                    <a:pt x="172" y="1750"/>
                  </a:lnTo>
                  <a:lnTo>
                    <a:pt x="128" y="1754"/>
                  </a:lnTo>
                  <a:lnTo>
                    <a:pt x="128" y="1754"/>
                  </a:lnTo>
                  <a:lnTo>
                    <a:pt x="72" y="1762"/>
                  </a:lnTo>
                  <a:lnTo>
                    <a:pt x="44" y="1770"/>
                  </a:lnTo>
                  <a:lnTo>
                    <a:pt x="16" y="1778"/>
                  </a:lnTo>
                  <a:lnTo>
                    <a:pt x="16" y="1778"/>
                  </a:lnTo>
                  <a:lnTo>
                    <a:pt x="8" y="1780"/>
                  </a:lnTo>
                  <a:lnTo>
                    <a:pt x="4" y="1778"/>
                  </a:lnTo>
                  <a:lnTo>
                    <a:pt x="0" y="1776"/>
                  </a:lnTo>
                  <a:lnTo>
                    <a:pt x="0" y="1776"/>
                  </a:lnTo>
                  <a:lnTo>
                    <a:pt x="84" y="1726"/>
                  </a:lnTo>
                  <a:lnTo>
                    <a:pt x="166" y="1676"/>
                  </a:lnTo>
                  <a:lnTo>
                    <a:pt x="246" y="1620"/>
                  </a:lnTo>
                  <a:lnTo>
                    <a:pt x="286" y="1592"/>
                  </a:lnTo>
                  <a:lnTo>
                    <a:pt x="324" y="1562"/>
                  </a:lnTo>
                  <a:lnTo>
                    <a:pt x="324" y="1562"/>
                  </a:lnTo>
                  <a:lnTo>
                    <a:pt x="354" y="1536"/>
                  </a:lnTo>
                  <a:lnTo>
                    <a:pt x="382" y="1510"/>
                  </a:lnTo>
                  <a:lnTo>
                    <a:pt x="410" y="1484"/>
                  </a:lnTo>
                  <a:lnTo>
                    <a:pt x="434" y="1456"/>
                  </a:lnTo>
                  <a:lnTo>
                    <a:pt x="458" y="1426"/>
                  </a:lnTo>
                  <a:lnTo>
                    <a:pt x="480" y="1396"/>
                  </a:lnTo>
                  <a:lnTo>
                    <a:pt x="500" y="1366"/>
                  </a:lnTo>
                  <a:lnTo>
                    <a:pt x="518" y="1334"/>
                  </a:lnTo>
                  <a:lnTo>
                    <a:pt x="536" y="1302"/>
                  </a:lnTo>
                  <a:lnTo>
                    <a:pt x="552" y="1268"/>
                  </a:lnTo>
                  <a:lnTo>
                    <a:pt x="566" y="1234"/>
                  </a:lnTo>
                  <a:lnTo>
                    <a:pt x="578" y="1198"/>
                  </a:lnTo>
                  <a:lnTo>
                    <a:pt x="588" y="1162"/>
                  </a:lnTo>
                  <a:lnTo>
                    <a:pt x="598" y="1124"/>
                  </a:lnTo>
                  <a:lnTo>
                    <a:pt x="606" y="1088"/>
                  </a:lnTo>
                  <a:lnTo>
                    <a:pt x="612" y="1048"/>
                  </a:lnTo>
                  <a:lnTo>
                    <a:pt x="612" y="1048"/>
                  </a:lnTo>
                  <a:lnTo>
                    <a:pt x="620" y="992"/>
                  </a:lnTo>
                  <a:lnTo>
                    <a:pt x="624" y="938"/>
                  </a:lnTo>
                  <a:lnTo>
                    <a:pt x="628" y="882"/>
                  </a:lnTo>
                  <a:lnTo>
                    <a:pt x="630" y="826"/>
                  </a:lnTo>
                  <a:lnTo>
                    <a:pt x="632" y="714"/>
                  </a:lnTo>
                  <a:lnTo>
                    <a:pt x="630" y="602"/>
                  </a:lnTo>
                  <a:lnTo>
                    <a:pt x="630" y="602"/>
                  </a:lnTo>
                  <a:lnTo>
                    <a:pt x="630" y="550"/>
                  </a:lnTo>
                  <a:lnTo>
                    <a:pt x="634" y="500"/>
                  </a:lnTo>
                  <a:lnTo>
                    <a:pt x="644" y="450"/>
                  </a:lnTo>
                  <a:lnTo>
                    <a:pt x="656" y="402"/>
                  </a:lnTo>
                  <a:lnTo>
                    <a:pt x="672" y="356"/>
                  </a:lnTo>
                  <a:lnTo>
                    <a:pt x="692" y="310"/>
                  </a:lnTo>
                  <a:lnTo>
                    <a:pt x="718" y="266"/>
                  </a:lnTo>
                  <a:lnTo>
                    <a:pt x="748" y="222"/>
                  </a:lnTo>
                  <a:lnTo>
                    <a:pt x="748" y="222"/>
                  </a:lnTo>
                  <a:lnTo>
                    <a:pt x="766" y="198"/>
                  </a:lnTo>
                  <a:lnTo>
                    <a:pt x="788" y="176"/>
                  </a:lnTo>
                  <a:lnTo>
                    <a:pt x="808" y="154"/>
                  </a:lnTo>
                  <a:lnTo>
                    <a:pt x="830" y="134"/>
                  </a:lnTo>
                  <a:lnTo>
                    <a:pt x="854" y="116"/>
                  </a:lnTo>
                  <a:lnTo>
                    <a:pt x="878" y="98"/>
                  </a:lnTo>
                  <a:lnTo>
                    <a:pt x="902" y="82"/>
                  </a:lnTo>
                  <a:lnTo>
                    <a:pt x="928" y="68"/>
                  </a:lnTo>
                  <a:lnTo>
                    <a:pt x="954" y="56"/>
                  </a:lnTo>
                  <a:lnTo>
                    <a:pt x="980" y="44"/>
                  </a:lnTo>
                  <a:lnTo>
                    <a:pt x="1008" y="32"/>
                  </a:lnTo>
                  <a:lnTo>
                    <a:pt x="1034" y="24"/>
                  </a:lnTo>
                  <a:lnTo>
                    <a:pt x="1062" y="16"/>
                  </a:lnTo>
                  <a:lnTo>
                    <a:pt x="1090" y="10"/>
                  </a:lnTo>
                  <a:lnTo>
                    <a:pt x="1118" y="6"/>
                  </a:lnTo>
                  <a:lnTo>
                    <a:pt x="1148" y="2"/>
                  </a:lnTo>
                  <a:lnTo>
                    <a:pt x="1176" y="0"/>
                  </a:lnTo>
                  <a:lnTo>
                    <a:pt x="1206" y="0"/>
                  </a:lnTo>
                  <a:lnTo>
                    <a:pt x="1234" y="0"/>
                  </a:lnTo>
                  <a:lnTo>
                    <a:pt x="1262" y="2"/>
                  </a:lnTo>
                  <a:lnTo>
                    <a:pt x="1292" y="6"/>
                  </a:lnTo>
                  <a:lnTo>
                    <a:pt x="1320" y="12"/>
                  </a:lnTo>
                  <a:lnTo>
                    <a:pt x="1348" y="18"/>
                  </a:lnTo>
                  <a:lnTo>
                    <a:pt x="1376" y="26"/>
                  </a:lnTo>
                  <a:lnTo>
                    <a:pt x="1404" y="36"/>
                  </a:lnTo>
                  <a:lnTo>
                    <a:pt x="1430" y="48"/>
                  </a:lnTo>
                  <a:lnTo>
                    <a:pt x="1458" y="60"/>
                  </a:lnTo>
                  <a:lnTo>
                    <a:pt x="1484" y="74"/>
                  </a:lnTo>
                  <a:lnTo>
                    <a:pt x="1508" y="90"/>
                  </a:lnTo>
                  <a:lnTo>
                    <a:pt x="1534" y="106"/>
                  </a:lnTo>
                  <a:lnTo>
                    <a:pt x="1558" y="126"/>
                  </a:lnTo>
                  <a:lnTo>
                    <a:pt x="1580" y="146"/>
                  </a:lnTo>
                  <a:lnTo>
                    <a:pt x="1580" y="146"/>
                  </a:lnTo>
                  <a:lnTo>
                    <a:pt x="1606" y="170"/>
                  </a:lnTo>
                  <a:lnTo>
                    <a:pt x="1630" y="194"/>
                  </a:lnTo>
                  <a:lnTo>
                    <a:pt x="1650" y="220"/>
                  </a:lnTo>
                  <a:lnTo>
                    <a:pt x="1670" y="246"/>
                  </a:lnTo>
                  <a:lnTo>
                    <a:pt x="1688" y="274"/>
                  </a:lnTo>
                  <a:lnTo>
                    <a:pt x="1704" y="302"/>
                  </a:lnTo>
                  <a:lnTo>
                    <a:pt x="1718" y="330"/>
                  </a:lnTo>
                  <a:lnTo>
                    <a:pt x="1730" y="360"/>
                  </a:lnTo>
                  <a:lnTo>
                    <a:pt x="1742" y="390"/>
                  </a:lnTo>
                  <a:lnTo>
                    <a:pt x="1750" y="420"/>
                  </a:lnTo>
                  <a:lnTo>
                    <a:pt x="1758" y="452"/>
                  </a:lnTo>
                  <a:lnTo>
                    <a:pt x="1764" y="484"/>
                  </a:lnTo>
                  <a:lnTo>
                    <a:pt x="1768" y="516"/>
                  </a:lnTo>
                  <a:lnTo>
                    <a:pt x="1770" y="550"/>
                  </a:lnTo>
                  <a:lnTo>
                    <a:pt x="1770" y="584"/>
                  </a:lnTo>
                  <a:lnTo>
                    <a:pt x="1768" y="618"/>
                  </a:lnTo>
                  <a:lnTo>
                    <a:pt x="1768" y="618"/>
                  </a:lnTo>
                  <a:lnTo>
                    <a:pt x="1760" y="666"/>
                  </a:lnTo>
                  <a:lnTo>
                    <a:pt x="1750" y="714"/>
                  </a:lnTo>
                  <a:lnTo>
                    <a:pt x="1736" y="760"/>
                  </a:lnTo>
                  <a:lnTo>
                    <a:pt x="1728" y="784"/>
                  </a:lnTo>
                  <a:lnTo>
                    <a:pt x="1718" y="806"/>
                  </a:lnTo>
                  <a:lnTo>
                    <a:pt x="1718" y="806"/>
                  </a:lnTo>
                  <a:lnTo>
                    <a:pt x="1694" y="852"/>
                  </a:lnTo>
                  <a:lnTo>
                    <a:pt x="1668" y="894"/>
                  </a:lnTo>
                  <a:lnTo>
                    <a:pt x="1638" y="932"/>
                  </a:lnTo>
                  <a:lnTo>
                    <a:pt x="1604" y="968"/>
                  </a:lnTo>
                  <a:lnTo>
                    <a:pt x="1570" y="1002"/>
                  </a:lnTo>
                  <a:lnTo>
                    <a:pt x="1530" y="1032"/>
                  </a:lnTo>
                  <a:lnTo>
                    <a:pt x="1490" y="1060"/>
                  </a:lnTo>
                  <a:lnTo>
                    <a:pt x="1446" y="1086"/>
                  </a:lnTo>
                  <a:lnTo>
                    <a:pt x="1446" y="1086"/>
                  </a:lnTo>
                  <a:lnTo>
                    <a:pt x="1384" y="1122"/>
                  </a:lnTo>
                  <a:lnTo>
                    <a:pt x="1322" y="1156"/>
                  </a:lnTo>
                  <a:lnTo>
                    <a:pt x="1260" y="1194"/>
                  </a:lnTo>
                  <a:lnTo>
                    <a:pt x="1200" y="1234"/>
                  </a:lnTo>
                  <a:lnTo>
                    <a:pt x="1200" y="1234"/>
                  </a:lnTo>
                  <a:lnTo>
                    <a:pt x="1196" y="1244"/>
                  </a:lnTo>
                  <a:lnTo>
                    <a:pt x="1190" y="1250"/>
                  </a:lnTo>
                  <a:lnTo>
                    <a:pt x="1174" y="1260"/>
                  </a:lnTo>
                  <a:lnTo>
                    <a:pt x="1174" y="1260"/>
                  </a:lnTo>
                  <a:lnTo>
                    <a:pt x="1114" y="1304"/>
                  </a:lnTo>
                  <a:lnTo>
                    <a:pt x="1054" y="1350"/>
                  </a:lnTo>
                  <a:lnTo>
                    <a:pt x="1026" y="1376"/>
                  </a:lnTo>
                  <a:lnTo>
                    <a:pt x="1000" y="1402"/>
                  </a:lnTo>
                  <a:lnTo>
                    <a:pt x="974" y="1428"/>
                  </a:lnTo>
                  <a:lnTo>
                    <a:pt x="950" y="1456"/>
                  </a:lnTo>
                  <a:lnTo>
                    <a:pt x="950" y="1456"/>
                  </a:lnTo>
                  <a:lnTo>
                    <a:pt x="928" y="1484"/>
                  </a:lnTo>
                  <a:lnTo>
                    <a:pt x="906" y="1514"/>
                  </a:lnTo>
                  <a:lnTo>
                    <a:pt x="888" y="1544"/>
                  </a:lnTo>
                  <a:lnTo>
                    <a:pt x="870" y="1574"/>
                  </a:lnTo>
                  <a:lnTo>
                    <a:pt x="854" y="1606"/>
                  </a:lnTo>
                  <a:lnTo>
                    <a:pt x="840" y="1638"/>
                  </a:lnTo>
                  <a:lnTo>
                    <a:pt x="828" y="1672"/>
                  </a:lnTo>
                  <a:lnTo>
                    <a:pt x="818" y="1706"/>
                  </a:lnTo>
                  <a:lnTo>
                    <a:pt x="818" y="1706"/>
                  </a:lnTo>
                  <a:lnTo>
                    <a:pt x="802" y="1764"/>
                  </a:lnTo>
                  <a:lnTo>
                    <a:pt x="790" y="1822"/>
                  </a:lnTo>
                  <a:lnTo>
                    <a:pt x="782" y="1882"/>
                  </a:lnTo>
                  <a:lnTo>
                    <a:pt x="774" y="1940"/>
                  </a:lnTo>
                  <a:lnTo>
                    <a:pt x="774" y="1940"/>
                  </a:lnTo>
                  <a:lnTo>
                    <a:pt x="772" y="1962"/>
                  </a:lnTo>
                  <a:lnTo>
                    <a:pt x="768" y="1974"/>
                  </a:lnTo>
                  <a:lnTo>
                    <a:pt x="762" y="1984"/>
                  </a:lnTo>
                  <a:lnTo>
                    <a:pt x="762" y="1984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347"/>
            <p:cNvSpPr/>
            <p:nvPr/>
          </p:nvSpPr>
          <p:spPr bwMode="auto">
            <a:xfrm>
              <a:off x="2521451" y="3222285"/>
              <a:ext cx="1162060" cy="1156718"/>
            </a:xfrm>
            <a:custGeom>
              <a:avLst/>
              <a:gdLst>
                <a:gd name="T0" fmla="*/ 0 w 870"/>
                <a:gd name="T1" fmla="*/ 750 h 866"/>
                <a:gd name="T2" fmla="*/ 10 w 870"/>
                <a:gd name="T3" fmla="*/ 650 h 866"/>
                <a:gd name="T4" fmla="*/ 26 w 870"/>
                <a:gd name="T5" fmla="*/ 552 h 866"/>
                <a:gd name="T6" fmla="*/ 52 w 870"/>
                <a:gd name="T7" fmla="*/ 460 h 866"/>
                <a:gd name="T8" fmla="*/ 86 w 870"/>
                <a:gd name="T9" fmla="*/ 374 h 866"/>
                <a:gd name="T10" fmla="*/ 130 w 870"/>
                <a:gd name="T11" fmla="*/ 290 h 866"/>
                <a:gd name="T12" fmla="*/ 184 w 870"/>
                <a:gd name="T13" fmla="*/ 212 h 866"/>
                <a:gd name="T14" fmla="*/ 252 w 870"/>
                <a:gd name="T15" fmla="*/ 142 h 866"/>
                <a:gd name="T16" fmla="*/ 330 w 870"/>
                <a:gd name="T17" fmla="*/ 76 h 866"/>
                <a:gd name="T18" fmla="*/ 384 w 870"/>
                <a:gd name="T19" fmla="*/ 36 h 866"/>
                <a:gd name="T20" fmla="*/ 438 w 870"/>
                <a:gd name="T21" fmla="*/ 0 h 866"/>
                <a:gd name="T22" fmla="*/ 490 w 870"/>
                <a:gd name="T23" fmla="*/ 34 h 866"/>
                <a:gd name="T24" fmla="*/ 588 w 870"/>
                <a:gd name="T25" fmla="*/ 106 h 866"/>
                <a:gd name="T26" fmla="*/ 676 w 870"/>
                <a:gd name="T27" fmla="*/ 192 h 866"/>
                <a:gd name="T28" fmla="*/ 732 w 870"/>
                <a:gd name="T29" fmla="*/ 262 h 866"/>
                <a:gd name="T30" fmla="*/ 766 w 870"/>
                <a:gd name="T31" fmla="*/ 316 h 866"/>
                <a:gd name="T32" fmla="*/ 780 w 870"/>
                <a:gd name="T33" fmla="*/ 342 h 866"/>
                <a:gd name="T34" fmla="*/ 814 w 870"/>
                <a:gd name="T35" fmla="*/ 420 h 866"/>
                <a:gd name="T36" fmla="*/ 838 w 870"/>
                <a:gd name="T37" fmla="*/ 502 h 866"/>
                <a:gd name="T38" fmla="*/ 848 w 870"/>
                <a:gd name="T39" fmla="*/ 554 h 866"/>
                <a:gd name="T40" fmla="*/ 866 w 870"/>
                <a:gd name="T41" fmla="*/ 662 h 866"/>
                <a:gd name="T42" fmla="*/ 870 w 870"/>
                <a:gd name="T43" fmla="*/ 716 h 866"/>
                <a:gd name="T44" fmla="*/ 868 w 870"/>
                <a:gd name="T45" fmla="*/ 732 h 866"/>
                <a:gd name="T46" fmla="*/ 860 w 870"/>
                <a:gd name="T47" fmla="*/ 744 h 866"/>
                <a:gd name="T48" fmla="*/ 788 w 870"/>
                <a:gd name="T49" fmla="*/ 778 h 866"/>
                <a:gd name="T50" fmla="*/ 678 w 870"/>
                <a:gd name="T51" fmla="*/ 822 h 866"/>
                <a:gd name="T52" fmla="*/ 602 w 870"/>
                <a:gd name="T53" fmla="*/ 844 h 866"/>
                <a:gd name="T54" fmla="*/ 564 w 870"/>
                <a:gd name="T55" fmla="*/ 852 h 866"/>
                <a:gd name="T56" fmla="*/ 484 w 870"/>
                <a:gd name="T57" fmla="*/ 864 h 866"/>
                <a:gd name="T58" fmla="*/ 404 w 870"/>
                <a:gd name="T59" fmla="*/ 866 h 866"/>
                <a:gd name="T60" fmla="*/ 324 w 870"/>
                <a:gd name="T61" fmla="*/ 858 h 866"/>
                <a:gd name="T62" fmla="*/ 246 w 870"/>
                <a:gd name="T63" fmla="*/ 842 h 866"/>
                <a:gd name="T64" fmla="*/ 182 w 870"/>
                <a:gd name="T65" fmla="*/ 824 h 866"/>
                <a:gd name="T66" fmla="*/ 60 w 870"/>
                <a:gd name="T67" fmla="*/ 778 h 866"/>
                <a:gd name="T68" fmla="*/ 0 w 870"/>
                <a:gd name="T69" fmla="*/ 75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866">
                  <a:moveTo>
                    <a:pt x="0" y="750"/>
                  </a:moveTo>
                  <a:lnTo>
                    <a:pt x="0" y="750"/>
                  </a:lnTo>
                  <a:lnTo>
                    <a:pt x="4" y="698"/>
                  </a:lnTo>
                  <a:lnTo>
                    <a:pt x="10" y="650"/>
                  </a:lnTo>
                  <a:lnTo>
                    <a:pt x="18" y="600"/>
                  </a:lnTo>
                  <a:lnTo>
                    <a:pt x="26" y="552"/>
                  </a:lnTo>
                  <a:lnTo>
                    <a:pt x="38" y="506"/>
                  </a:lnTo>
                  <a:lnTo>
                    <a:pt x="52" y="460"/>
                  </a:lnTo>
                  <a:lnTo>
                    <a:pt x="68" y="416"/>
                  </a:lnTo>
                  <a:lnTo>
                    <a:pt x="86" y="374"/>
                  </a:lnTo>
                  <a:lnTo>
                    <a:pt x="106" y="332"/>
                  </a:lnTo>
                  <a:lnTo>
                    <a:pt x="130" y="290"/>
                  </a:lnTo>
                  <a:lnTo>
                    <a:pt x="156" y="250"/>
                  </a:lnTo>
                  <a:lnTo>
                    <a:pt x="184" y="212"/>
                  </a:lnTo>
                  <a:lnTo>
                    <a:pt x="216" y="176"/>
                  </a:lnTo>
                  <a:lnTo>
                    <a:pt x="252" y="142"/>
                  </a:lnTo>
                  <a:lnTo>
                    <a:pt x="290" y="108"/>
                  </a:lnTo>
                  <a:lnTo>
                    <a:pt x="330" y="76"/>
                  </a:lnTo>
                  <a:lnTo>
                    <a:pt x="330" y="76"/>
                  </a:lnTo>
                  <a:lnTo>
                    <a:pt x="384" y="36"/>
                  </a:lnTo>
                  <a:lnTo>
                    <a:pt x="410" y="18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90" y="34"/>
                  </a:lnTo>
                  <a:lnTo>
                    <a:pt x="542" y="68"/>
                  </a:lnTo>
                  <a:lnTo>
                    <a:pt x="588" y="106"/>
                  </a:lnTo>
                  <a:lnTo>
                    <a:pt x="634" y="148"/>
                  </a:lnTo>
                  <a:lnTo>
                    <a:pt x="676" y="192"/>
                  </a:lnTo>
                  <a:lnTo>
                    <a:pt x="714" y="238"/>
                  </a:lnTo>
                  <a:lnTo>
                    <a:pt x="732" y="262"/>
                  </a:lnTo>
                  <a:lnTo>
                    <a:pt x="750" y="288"/>
                  </a:lnTo>
                  <a:lnTo>
                    <a:pt x="766" y="316"/>
                  </a:lnTo>
                  <a:lnTo>
                    <a:pt x="780" y="342"/>
                  </a:lnTo>
                  <a:lnTo>
                    <a:pt x="780" y="342"/>
                  </a:lnTo>
                  <a:lnTo>
                    <a:pt x="798" y="380"/>
                  </a:lnTo>
                  <a:lnTo>
                    <a:pt x="814" y="420"/>
                  </a:lnTo>
                  <a:lnTo>
                    <a:pt x="826" y="460"/>
                  </a:lnTo>
                  <a:lnTo>
                    <a:pt x="838" y="502"/>
                  </a:lnTo>
                  <a:lnTo>
                    <a:pt x="838" y="502"/>
                  </a:lnTo>
                  <a:lnTo>
                    <a:pt x="848" y="554"/>
                  </a:lnTo>
                  <a:lnTo>
                    <a:pt x="858" y="608"/>
                  </a:lnTo>
                  <a:lnTo>
                    <a:pt x="866" y="662"/>
                  </a:lnTo>
                  <a:lnTo>
                    <a:pt x="870" y="716"/>
                  </a:lnTo>
                  <a:lnTo>
                    <a:pt x="870" y="716"/>
                  </a:lnTo>
                  <a:lnTo>
                    <a:pt x="870" y="724"/>
                  </a:lnTo>
                  <a:lnTo>
                    <a:pt x="868" y="732"/>
                  </a:lnTo>
                  <a:lnTo>
                    <a:pt x="864" y="738"/>
                  </a:lnTo>
                  <a:lnTo>
                    <a:pt x="860" y="744"/>
                  </a:lnTo>
                  <a:lnTo>
                    <a:pt x="860" y="744"/>
                  </a:lnTo>
                  <a:lnTo>
                    <a:pt x="788" y="778"/>
                  </a:lnTo>
                  <a:lnTo>
                    <a:pt x="714" y="808"/>
                  </a:lnTo>
                  <a:lnTo>
                    <a:pt x="678" y="822"/>
                  </a:lnTo>
                  <a:lnTo>
                    <a:pt x="640" y="834"/>
                  </a:lnTo>
                  <a:lnTo>
                    <a:pt x="602" y="844"/>
                  </a:lnTo>
                  <a:lnTo>
                    <a:pt x="564" y="852"/>
                  </a:lnTo>
                  <a:lnTo>
                    <a:pt x="564" y="852"/>
                  </a:lnTo>
                  <a:lnTo>
                    <a:pt x="524" y="860"/>
                  </a:lnTo>
                  <a:lnTo>
                    <a:pt x="484" y="864"/>
                  </a:lnTo>
                  <a:lnTo>
                    <a:pt x="444" y="866"/>
                  </a:lnTo>
                  <a:lnTo>
                    <a:pt x="404" y="866"/>
                  </a:lnTo>
                  <a:lnTo>
                    <a:pt x="364" y="862"/>
                  </a:lnTo>
                  <a:lnTo>
                    <a:pt x="324" y="858"/>
                  </a:lnTo>
                  <a:lnTo>
                    <a:pt x="284" y="852"/>
                  </a:lnTo>
                  <a:lnTo>
                    <a:pt x="246" y="842"/>
                  </a:lnTo>
                  <a:lnTo>
                    <a:pt x="246" y="842"/>
                  </a:lnTo>
                  <a:lnTo>
                    <a:pt x="182" y="824"/>
                  </a:lnTo>
                  <a:lnTo>
                    <a:pt x="120" y="804"/>
                  </a:lnTo>
                  <a:lnTo>
                    <a:pt x="60" y="778"/>
                  </a:lnTo>
                  <a:lnTo>
                    <a:pt x="0" y="750"/>
                  </a:lnTo>
                  <a:lnTo>
                    <a:pt x="0" y="75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102820" y="-2617231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441690" y="-677215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633228" y="1443298"/>
            <a:ext cx="3900170" cy="147732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Вовлечение  жителей города в систематические занятия физической культурой и спортом, приобщение к здоровому образу жизни, внедрение в практику ВФСК «Готов к труду и обороне»: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CD6F3BE5-960D-473C-BA9F-CEDEDEA815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843" y="2683499"/>
            <a:ext cx="986708" cy="986708"/>
          </a:xfrm>
          <a:prstGeom prst="rect">
            <a:avLst/>
          </a:prstGeom>
        </p:spPr>
      </p:pic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36331" y="144956"/>
            <a:ext cx="11012834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375410"/>
            <a:r>
              <a:rPr lang="ru-RU" sz="2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муниципальной программы </a:t>
            </a:r>
          </a:p>
          <a:p>
            <a:pPr algn="ctr" defTabSz="1375410"/>
            <a:r>
              <a:rPr lang="ru-RU" sz="2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массового спорта </a:t>
            </a:r>
          </a:p>
          <a:p>
            <a:pPr algn="ctr" defTabSz="1375410"/>
            <a:r>
              <a:rPr lang="ru-RU" sz="2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городском округе Евпатория Республики Крым» </a:t>
            </a:r>
            <a:endParaRPr lang="zh-CN" altLang="en-US" sz="2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626174" y="2994790"/>
            <a:ext cx="366866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организация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проведение спортивно-массовых и физкультурно-оздоровительных мероприятий –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2,402 млн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604042" y="3739486"/>
            <a:ext cx="353000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присуждение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премий за организацию спортивно-массовой работы по месту жительства граждан 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46, 5 тыс. руб.</a:t>
            </a:r>
          </a:p>
        </p:txBody>
      </p:sp>
      <p:sp>
        <p:nvSpPr>
          <p:cNvPr id="3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604042" y="4482263"/>
            <a:ext cx="381120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внедрение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ВФСК «ГТО»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529,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448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solidFill>
                  <a:srgbClr val="214A9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. </a:t>
            </a:r>
            <a:endParaRPr lang="en-US" altLang="zh-CN" sz="1400" b="1" dirty="0">
              <a:solidFill>
                <a:srgbClr val="214A98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41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7815003" y="1420215"/>
            <a:ext cx="3900170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Подготовка спортивного резерва города: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2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273142" y="1770359"/>
            <a:ext cx="335568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обеспечение деятельности и эксплуатация спортивного объекта МБУ «Дворец спорта»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38, 349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351520" y="2519093"/>
            <a:ext cx="343988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обеспечение деятельности  МБУ ДО «Спортивная школа» </a:t>
            </a:r>
            <a:endParaRPr lang="ru-RU" altLang="zh-CN" sz="1400" b="1" dirty="0" smtClean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41, 955 млн.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8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325394" y="3843348"/>
            <a:ext cx="330925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-финансовое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обеспечение деятельности  МБОУ ДОД «ДЮСШ по футболу» </a:t>
            </a:r>
          </a:p>
          <a:p>
            <a:pPr defTabSz="1375410"/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19, 586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336596" y="3170043"/>
            <a:ext cx="334159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департамента </a:t>
            </a:r>
          </a:p>
          <a:p>
            <a:pPr defTabSz="1375410"/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13,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554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0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320523" y="4525380"/>
            <a:ext cx="340121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обеспечение деятельности МБУ «Центр массового спорта»</a:t>
            </a:r>
          </a:p>
          <a:p>
            <a:pPr defTabSz="1375410"/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8, 714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541135" y="5283267"/>
            <a:ext cx="42851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МКУ «Центр обслуживания организаций культуры и спорта» - </a:t>
            </a:r>
            <a:b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</a:b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11,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371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3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2995749" y="5471765"/>
            <a:ext cx="380564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текущий </a:t>
            </a:r>
            <a:r>
              <a:rPr lang="ru-RU" altLang="zh-CN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ремонт спортивных площадок, приобретение имущества в муниципальную собственность –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1,552 млн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 </a:t>
            </a:r>
            <a:r>
              <a:rPr lang="ru-RU" altLang="zh-CN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4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377534" y="4915183"/>
            <a:ext cx="3366862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375410"/>
            <a:r>
              <a:rPr lang="ru-RU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Модернизация и укрепление МТБ спортивной отрасли, повышение оснащённости спортивных сооружений инвентарем и оборудованием: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9310186">
            <a:off x="3767968" y="1183209"/>
            <a:ext cx="3999963" cy="3537599"/>
            <a:chOff x="990737" y="1574029"/>
            <a:chExt cx="4231503" cy="3862849"/>
          </a:xfrm>
        </p:grpSpPr>
        <p:sp>
          <p:nvSpPr>
            <p:cNvPr id="43" name="Freeform 6"/>
            <p:cNvSpPr/>
            <p:nvPr/>
          </p:nvSpPr>
          <p:spPr bwMode="auto">
            <a:xfrm>
              <a:off x="3103817" y="2399492"/>
              <a:ext cx="2118423" cy="3002657"/>
            </a:xfrm>
            <a:custGeom>
              <a:avLst/>
              <a:gdLst>
                <a:gd name="T0" fmla="*/ 574 w 1586"/>
                <a:gd name="T1" fmla="*/ 134 h 2248"/>
                <a:gd name="T2" fmla="*/ 578 w 1586"/>
                <a:gd name="T3" fmla="*/ 270 h 2248"/>
                <a:gd name="T4" fmla="*/ 592 w 1586"/>
                <a:gd name="T5" fmla="*/ 400 h 2248"/>
                <a:gd name="T6" fmla="*/ 618 w 1586"/>
                <a:gd name="T7" fmla="*/ 526 h 2248"/>
                <a:gd name="T8" fmla="*/ 646 w 1586"/>
                <a:gd name="T9" fmla="*/ 610 h 2248"/>
                <a:gd name="T10" fmla="*/ 694 w 1586"/>
                <a:gd name="T11" fmla="*/ 710 h 2248"/>
                <a:gd name="T12" fmla="*/ 792 w 1586"/>
                <a:gd name="T13" fmla="*/ 836 h 2248"/>
                <a:gd name="T14" fmla="*/ 912 w 1586"/>
                <a:gd name="T15" fmla="*/ 946 h 2248"/>
                <a:gd name="T16" fmla="*/ 1002 w 1586"/>
                <a:gd name="T17" fmla="*/ 1010 h 2248"/>
                <a:gd name="T18" fmla="*/ 1190 w 1586"/>
                <a:gd name="T19" fmla="*/ 1122 h 2248"/>
                <a:gd name="T20" fmla="*/ 1332 w 1586"/>
                <a:gd name="T21" fmla="*/ 1204 h 2248"/>
                <a:gd name="T22" fmla="*/ 1416 w 1586"/>
                <a:gd name="T23" fmla="*/ 1272 h 2248"/>
                <a:gd name="T24" fmla="*/ 1468 w 1586"/>
                <a:gd name="T25" fmla="*/ 1332 h 2248"/>
                <a:gd name="T26" fmla="*/ 1512 w 1586"/>
                <a:gd name="T27" fmla="*/ 1398 h 2248"/>
                <a:gd name="T28" fmla="*/ 1548 w 1586"/>
                <a:gd name="T29" fmla="*/ 1472 h 2248"/>
                <a:gd name="T30" fmla="*/ 1568 w 1586"/>
                <a:gd name="T31" fmla="*/ 1532 h 2248"/>
                <a:gd name="T32" fmla="*/ 1586 w 1586"/>
                <a:gd name="T33" fmla="*/ 1634 h 2248"/>
                <a:gd name="T34" fmla="*/ 1582 w 1586"/>
                <a:gd name="T35" fmla="*/ 1740 h 2248"/>
                <a:gd name="T36" fmla="*/ 1566 w 1586"/>
                <a:gd name="T37" fmla="*/ 1824 h 2248"/>
                <a:gd name="T38" fmla="*/ 1510 w 1586"/>
                <a:gd name="T39" fmla="*/ 1962 h 2248"/>
                <a:gd name="T40" fmla="*/ 1420 w 1586"/>
                <a:gd name="T41" fmla="*/ 2078 h 2248"/>
                <a:gd name="T42" fmla="*/ 1350 w 1586"/>
                <a:gd name="T43" fmla="*/ 2138 h 2248"/>
                <a:gd name="T44" fmla="*/ 1246 w 1586"/>
                <a:gd name="T45" fmla="*/ 2200 h 2248"/>
                <a:gd name="T46" fmla="*/ 1130 w 1586"/>
                <a:gd name="T47" fmla="*/ 2236 h 2248"/>
                <a:gd name="T48" fmla="*/ 1044 w 1586"/>
                <a:gd name="T49" fmla="*/ 2246 h 2248"/>
                <a:gd name="T50" fmla="*/ 912 w 1586"/>
                <a:gd name="T51" fmla="*/ 2240 h 2248"/>
                <a:gd name="T52" fmla="*/ 788 w 1586"/>
                <a:gd name="T53" fmla="*/ 2202 h 2248"/>
                <a:gd name="T54" fmla="*/ 696 w 1586"/>
                <a:gd name="T55" fmla="*/ 2156 h 2248"/>
                <a:gd name="T56" fmla="*/ 650 w 1586"/>
                <a:gd name="T57" fmla="*/ 2124 h 2248"/>
                <a:gd name="T58" fmla="*/ 580 w 1586"/>
                <a:gd name="T59" fmla="*/ 2060 h 2248"/>
                <a:gd name="T60" fmla="*/ 524 w 1586"/>
                <a:gd name="T61" fmla="*/ 1984 h 2248"/>
                <a:gd name="T62" fmla="*/ 492 w 1586"/>
                <a:gd name="T63" fmla="*/ 1928 h 2248"/>
                <a:gd name="T64" fmla="*/ 456 w 1586"/>
                <a:gd name="T65" fmla="*/ 1836 h 2248"/>
                <a:gd name="T66" fmla="*/ 436 w 1586"/>
                <a:gd name="T67" fmla="*/ 1740 h 2248"/>
                <a:gd name="T68" fmla="*/ 432 w 1586"/>
                <a:gd name="T69" fmla="*/ 1674 h 2248"/>
                <a:gd name="T70" fmla="*/ 432 w 1586"/>
                <a:gd name="T71" fmla="*/ 1410 h 2248"/>
                <a:gd name="T72" fmla="*/ 422 w 1586"/>
                <a:gd name="T73" fmla="*/ 1364 h 2248"/>
                <a:gd name="T74" fmla="*/ 420 w 1586"/>
                <a:gd name="T75" fmla="*/ 1268 h 2248"/>
                <a:gd name="T76" fmla="*/ 398 w 1586"/>
                <a:gd name="T77" fmla="*/ 1132 h 2248"/>
                <a:gd name="T78" fmla="*/ 356 w 1586"/>
                <a:gd name="T79" fmla="*/ 1006 h 2248"/>
                <a:gd name="T80" fmla="*/ 294 w 1586"/>
                <a:gd name="T81" fmla="*/ 890 h 2248"/>
                <a:gd name="T82" fmla="*/ 206 w 1586"/>
                <a:gd name="T83" fmla="*/ 784 h 2248"/>
                <a:gd name="T84" fmla="*/ 134 w 1586"/>
                <a:gd name="T85" fmla="*/ 718 h 2248"/>
                <a:gd name="T86" fmla="*/ 28 w 1586"/>
                <a:gd name="T87" fmla="*/ 640 h 2248"/>
                <a:gd name="T88" fmla="*/ 0 w 1586"/>
                <a:gd name="T89" fmla="*/ 618 h 2248"/>
                <a:gd name="T90" fmla="*/ 4 w 1586"/>
                <a:gd name="T91" fmla="*/ 606 h 2248"/>
                <a:gd name="T92" fmla="*/ 28 w 1586"/>
                <a:gd name="T93" fmla="*/ 590 h 2248"/>
                <a:gd name="T94" fmla="*/ 170 w 1586"/>
                <a:gd name="T95" fmla="*/ 504 h 2248"/>
                <a:gd name="T96" fmla="*/ 312 w 1586"/>
                <a:gd name="T97" fmla="*/ 418 h 2248"/>
                <a:gd name="T98" fmla="*/ 362 w 1586"/>
                <a:gd name="T99" fmla="*/ 382 h 2248"/>
                <a:gd name="T100" fmla="*/ 428 w 1586"/>
                <a:gd name="T101" fmla="*/ 318 h 2248"/>
                <a:gd name="T102" fmla="*/ 480 w 1586"/>
                <a:gd name="T103" fmla="*/ 248 h 2248"/>
                <a:gd name="T104" fmla="*/ 520 w 1586"/>
                <a:gd name="T105" fmla="*/ 170 h 2248"/>
                <a:gd name="T106" fmla="*/ 548 w 1586"/>
                <a:gd name="T107" fmla="*/ 84 h 2248"/>
                <a:gd name="T108" fmla="*/ 558 w 1586"/>
                <a:gd name="T109" fmla="*/ 22 h 2248"/>
                <a:gd name="T110" fmla="*/ 562 w 1586"/>
                <a:gd name="T111" fmla="*/ 2 h 2248"/>
                <a:gd name="T112" fmla="*/ 570 w 1586"/>
                <a:gd name="T113" fmla="*/ 0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6" h="2248">
                  <a:moveTo>
                    <a:pt x="570" y="0"/>
                  </a:moveTo>
                  <a:lnTo>
                    <a:pt x="570" y="0"/>
                  </a:lnTo>
                  <a:lnTo>
                    <a:pt x="574" y="134"/>
                  </a:lnTo>
                  <a:lnTo>
                    <a:pt x="576" y="202"/>
                  </a:lnTo>
                  <a:lnTo>
                    <a:pt x="578" y="270"/>
                  </a:lnTo>
                  <a:lnTo>
                    <a:pt x="578" y="270"/>
                  </a:lnTo>
                  <a:lnTo>
                    <a:pt x="582" y="312"/>
                  </a:lnTo>
                  <a:lnTo>
                    <a:pt x="586" y="356"/>
                  </a:lnTo>
                  <a:lnTo>
                    <a:pt x="592" y="400"/>
                  </a:lnTo>
                  <a:lnTo>
                    <a:pt x="598" y="442"/>
                  </a:lnTo>
                  <a:lnTo>
                    <a:pt x="608" y="484"/>
                  </a:lnTo>
                  <a:lnTo>
                    <a:pt x="618" y="526"/>
                  </a:lnTo>
                  <a:lnTo>
                    <a:pt x="630" y="568"/>
                  </a:lnTo>
                  <a:lnTo>
                    <a:pt x="646" y="610"/>
                  </a:lnTo>
                  <a:lnTo>
                    <a:pt x="646" y="610"/>
                  </a:lnTo>
                  <a:lnTo>
                    <a:pt x="656" y="636"/>
                  </a:lnTo>
                  <a:lnTo>
                    <a:pt x="668" y="660"/>
                  </a:lnTo>
                  <a:lnTo>
                    <a:pt x="694" y="710"/>
                  </a:lnTo>
                  <a:lnTo>
                    <a:pt x="722" y="754"/>
                  </a:lnTo>
                  <a:lnTo>
                    <a:pt x="756" y="796"/>
                  </a:lnTo>
                  <a:lnTo>
                    <a:pt x="792" y="836"/>
                  </a:lnTo>
                  <a:lnTo>
                    <a:pt x="830" y="874"/>
                  </a:lnTo>
                  <a:lnTo>
                    <a:pt x="870" y="912"/>
                  </a:lnTo>
                  <a:lnTo>
                    <a:pt x="912" y="946"/>
                  </a:lnTo>
                  <a:lnTo>
                    <a:pt x="912" y="946"/>
                  </a:lnTo>
                  <a:lnTo>
                    <a:pt x="958" y="978"/>
                  </a:lnTo>
                  <a:lnTo>
                    <a:pt x="1002" y="1010"/>
                  </a:lnTo>
                  <a:lnTo>
                    <a:pt x="1048" y="1038"/>
                  </a:lnTo>
                  <a:lnTo>
                    <a:pt x="1094" y="1068"/>
                  </a:lnTo>
                  <a:lnTo>
                    <a:pt x="1190" y="1122"/>
                  </a:lnTo>
                  <a:lnTo>
                    <a:pt x="1284" y="1176"/>
                  </a:lnTo>
                  <a:lnTo>
                    <a:pt x="1284" y="1176"/>
                  </a:lnTo>
                  <a:lnTo>
                    <a:pt x="1332" y="1204"/>
                  </a:lnTo>
                  <a:lnTo>
                    <a:pt x="1376" y="1236"/>
                  </a:lnTo>
                  <a:lnTo>
                    <a:pt x="1396" y="1254"/>
                  </a:lnTo>
                  <a:lnTo>
                    <a:pt x="1416" y="1272"/>
                  </a:lnTo>
                  <a:lnTo>
                    <a:pt x="1434" y="1292"/>
                  </a:lnTo>
                  <a:lnTo>
                    <a:pt x="1452" y="1310"/>
                  </a:lnTo>
                  <a:lnTo>
                    <a:pt x="1468" y="1332"/>
                  </a:lnTo>
                  <a:lnTo>
                    <a:pt x="1484" y="1352"/>
                  </a:lnTo>
                  <a:lnTo>
                    <a:pt x="1498" y="1374"/>
                  </a:lnTo>
                  <a:lnTo>
                    <a:pt x="1512" y="1398"/>
                  </a:lnTo>
                  <a:lnTo>
                    <a:pt x="1526" y="1422"/>
                  </a:lnTo>
                  <a:lnTo>
                    <a:pt x="1536" y="1446"/>
                  </a:lnTo>
                  <a:lnTo>
                    <a:pt x="1548" y="1472"/>
                  </a:lnTo>
                  <a:lnTo>
                    <a:pt x="1558" y="1498"/>
                  </a:lnTo>
                  <a:lnTo>
                    <a:pt x="1558" y="1498"/>
                  </a:lnTo>
                  <a:lnTo>
                    <a:pt x="1568" y="1532"/>
                  </a:lnTo>
                  <a:lnTo>
                    <a:pt x="1576" y="1566"/>
                  </a:lnTo>
                  <a:lnTo>
                    <a:pt x="1582" y="1600"/>
                  </a:lnTo>
                  <a:lnTo>
                    <a:pt x="1586" y="1634"/>
                  </a:lnTo>
                  <a:lnTo>
                    <a:pt x="1586" y="1668"/>
                  </a:lnTo>
                  <a:lnTo>
                    <a:pt x="1586" y="1704"/>
                  </a:lnTo>
                  <a:lnTo>
                    <a:pt x="1582" y="1740"/>
                  </a:lnTo>
                  <a:lnTo>
                    <a:pt x="1578" y="1774"/>
                  </a:lnTo>
                  <a:lnTo>
                    <a:pt x="1578" y="1774"/>
                  </a:lnTo>
                  <a:lnTo>
                    <a:pt x="1566" y="1824"/>
                  </a:lnTo>
                  <a:lnTo>
                    <a:pt x="1552" y="1872"/>
                  </a:lnTo>
                  <a:lnTo>
                    <a:pt x="1532" y="1918"/>
                  </a:lnTo>
                  <a:lnTo>
                    <a:pt x="1510" y="1962"/>
                  </a:lnTo>
                  <a:lnTo>
                    <a:pt x="1484" y="2002"/>
                  </a:lnTo>
                  <a:lnTo>
                    <a:pt x="1454" y="2042"/>
                  </a:lnTo>
                  <a:lnTo>
                    <a:pt x="1420" y="2078"/>
                  </a:lnTo>
                  <a:lnTo>
                    <a:pt x="1384" y="2112"/>
                  </a:lnTo>
                  <a:lnTo>
                    <a:pt x="1384" y="2112"/>
                  </a:lnTo>
                  <a:lnTo>
                    <a:pt x="1350" y="2138"/>
                  </a:lnTo>
                  <a:lnTo>
                    <a:pt x="1318" y="2162"/>
                  </a:lnTo>
                  <a:lnTo>
                    <a:pt x="1282" y="2182"/>
                  </a:lnTo>
                  <a:lnTo>
                    <a:pt x="1246" y="2200"/>
                  </a:lnTo>
                  <a:lnTo>
                    <a:pt x="1208" y="2214"/>
                  </a:lnTo>
                  <a:lnTo>
                    <a:pt x="1170" y="2226"/>
                  </a:lnTo>
                  <a:lnTo>
                    <a:pt x="1130" y="2236"/>
                  </a:lnTo>
                  <a:lnTo>
                    <a:pt x="1088" y="2242"/>
                  </a:lnTo>
                  <a:lnTo>
                    <a:pt x="1088" y="2242"/>
                  </a:lnTo>
                  <a:lnTo>
                    <a:pt x="1044" y="2246"/>
                  </a:lnTo>
                  <a:lnTo>
                    <a:pt x="998" y="2248"/>
                  </a:lnTo>
                  <a:lnTo>
                    <a:pt x="956" y="2244"/>
                  </a:lnTo>
                  <a:lnTo>
                    <a:pt x="912" y="2240"/>
                  </a:lnTo>
                  <a:lnTo>
                    <a:pt x="870" y="2230"/>
                  </a:lnTo>
                  <a:lnTo>
                    <a:pt x="828" y="2218"/>
                  </a:lnTo>
                  <a:lnTo>
                    <a:pt x="788" y="2202"/>
                  </a:lnTo>
                  <a:lnTo>
                    <a:pt x="746" y="2182"/>
                  </a:lnTo>
                  <a:lnTo>
                    <a:pt x="746" y="2182"/>
                  </a:lnTo>
                  <a:lnTo>
                    <a:pt x="696" y="2156"/>
                  </a:lnTo>
                  <a:lnTo>
                    <a:pt x="672" y="2142"/>
                  </a:lnTo>
                  <a:lnTo>
                    <a:pt x="650" y="2124"/>
                  </a:lnTo>
                  <a:lnTo>
                    <a:pt x="650" y="2124"/>
                  </a:lnTo>
                  <a:lnTo>
                    <a:pt x="626" y="2104"/>
                  </a:lnTo>
                  <a:lnTo>
                    <a:pt x="602" y="2082"/>
                  </a:lnTo>
                  <a:lnTo>
                    <a:pt x="580" y="2060"/>
                  </a:lnTo>
                  <a:lnTo>
                    <a:pt x="560" y="2036"/>
                  </a:lnTo>
                  <a:lnTo>
                    <a:pt x="540" y="2010"/>
                  </a:lnTo>
                  <a:lnTo>
                    <a:pt x="524" y="1984"/>
                  </a:lnTo>
                  <a:lnTo>
                    <a:pt x="508" y="1956"/>
                  </a:lnTo>
                  <a:lnTo>
                    <a:pt x="492" y="1928"/>
                  </a:lnTo>
                  <a:lnTo>
                    <a:pt x="492" y="1928"/>
                  </a:lnTo>
                  <a:lnTo>
                    <a:pt x="478" y="1898"/>
                  </a:lnTo>
                  <a:lnTo>
                    <a:pt x="466" y="1866"/>
                  </a:lnTo>
                  <a:lnTo>
                    <a:pt x="456" y="1836"/>
                  </a:lnTo>
                  <a:lnTo>
                    <a:pt x="448" y="1804"/>
                  </a:lnTo>
                  <a:lnTo>
                    <a:pt x="442" y="1772"/>
                  </a:lnTo>
                  <a:lnTo>
                    <a:pt x="436" y="1740"/>
                  </a:lnTo>
                  <a:lnTo>
                    <a:pt x="434" y="1706"/>
                  </a:lnTo>
                  <a:lnTo>
                    <a:pt x="432" y="1674"/>
                  </a:lnTo>
                  <a:lnTo>
                    <a:pt x="432" y="1674"/>
                  </a:lnTo>
                  <a:lnTo>
                    <a:pt x="432" y="1542"/>
                  </a:lnTo>
                  <a:lnTo>
                    <a:pt x="432" y="1410"/>
                  </a:lnTo>
                  <a:lnTo>
                    <a:pt x="432" y="1410"/>
                  </a:lnTo>
                  <a:lnTo>
                    <a:pt x="430" y="1386"/>
                  </a:lnTo>
                  <a:lnTo>
                    <a:pt x="428" y="1374"/>
                  </a:lnTo>
                  <a:lnTo>
                    <a:pt x="422" y="1364"/>
                  </a:lnTo>
                  <a:lnTo>
                    <a:pt x="422" y="1364"/>
                  </a:lnTo>
                  <a:lnTo>
                    <a:pt x="422" y="1316"/>
                  </a:lnTo>
                  <a:lnTo>
                    <a:pt x="420" y="1268"/>
                  </a:lnTo>
                  <a:lnTo>
                    <a:pt x="414" y="1222"/>
                  </a:lnTo>
                  <a:lnTo>
                    <a:pt x="408" y="1176"/>
                  </a:lnTo>
                  <a:lnTo>
                    <a:pt x="398" y="1132"/>
                  </a:lnTo>
                  <a:lnTo>
                    <a:pt x="388" y="1090"/>
                  </a:lnTo>
                  <a:lnTo>
                    <a:pt x="374" y="1046"/>
                  </a:lnTo>
                  <a:lnTo>
                    <a:pt x="356" y="1006"/>
                  </a:lnTo>
                  <a:lnTo>
                    <a:pt x="338" y="966"/>
                  </a:lnTo>
                  <a:lnTo>
                    <a:pt x="316" y="926"/>
                  </a:lnTo>
                  <a:lnTo>
                    <a:pt x="294" y="890"/>
                  </a:lnTo>
                  <a:lnTo>
                    <a:pt x="266" y="852"/>
                  </a:lnTo>
                  <a:lnTo>
                    <a:pt x="238" y="818"/>
                  </a:lnTo>
                  <a:lnTo>
                    <a:pt x="206" y="784"/>
                  </a:lnTo>
                  <a:lnTo>
                    <a:pt x="172" y="750"/>
                  </a:lnTo>
                  <a:lnTo>
                    <a:pt x="134" y="718"/>
                  </a:lnTo>
                  <a:lnTo>
                    <a:pt x="134" y="718"/>
                  </a:lnTo>
                  <a:lnTo>
                    <a:pt x="82" y="678"/>
                  </a:lnTo>
                  <a:lnTo>
                    <a:pt x="28" y="640"/>
                  </a:lnTo>
                  <a:lnTo>
                    <a:pt x="28" y="640"/>
                  </a:lnTo>
                  <a:lnTo>
                    <a:pt x="14" y="630"/>
                  </a:lnTo>
                  <a:lnTo>
                    <a:pt x="6" y="62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" y="612"/>
                  </a:lnTo>
                  <a:lnTo>
                    <a:pt x="4" y="606"/>
                  </a:lnTo>
                  <a:lnTo>
                    <a:pt x="10" y="600"/>
                  </a:lnTo>
                  <a:lnTo>
                    <a:pt x="28" y="590"/>
                  </a:lnTo>
                  <a:lnTo>
                    <a:pt x="28" y="590"/>
                  </a:lnTo>
                  <a:lnTo>
                    <a:pt x="62" y="566"/>
                  </a:lnTo>
                  <a:lnTo>
                    <a:pt x="98" y="546"/>
                  </a:lnTo>
                  <a:lnTo>
                    <a:pt x="170" y="504"/>
                  </a:lnTo>
                  <a:lnTo>
                    <a:pt x="242" y="464"/>
                  </a:lnTo>
                  <a:lnTo>
                    <a:pt x="278" y="442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38" y="400"/>
                  </a:lnTo>
                  <a:lnTo>
                    <a:pt x="362" y="382"/>
                  </a:lnTo>
                  <a:lnTo>
                    <a:pt x="386" y="362"/>
                  </a:lnTo>
                  <a:lnTo>
                    <a:pt x="406" y="340"/>
                  </a:lnTo>
                  <a:lnTo>
                    <a:pt x="428" y="318"/>
                  </a:lnTo>
                  <a:lnTo>
                    <a:pt x="446" y="296"/>
                  </a:lnTo>
                  <a:lnTo>
                    <a:pt x="464" y="272"/>
                  </a:lnTo>
                  <a:lnTo>
                    <a:pt x="480" y="248"/>
                  </a:lnTo>
                  <a:lnTo>
                    <a:pt x="494" y="222"/>
                  </a:lnTo>
                  <a:lnTo>
                    <a:pt x="508" y="196"/>
                  </a:lnTo>
                  <a:lnTo>
                    <a:pt x="520" y="170"/>
                  </a:lnTo>
                  <a:lnTo>
                    <a:pt x="530" y="142"/>
                  </a:lnTo>
                  <a:lnTo>
                    <a:pt x="540" y="114"/>
                  </a:lnTo>
                  <a:lnTo>
                    <a:pt x="548" y="84"/>
                  </a:lnTo>
                  <a:lnTo>
                    <a:pt x="554" y="54"/>
                  </a:lnTo>
                  <a:lnTo>
                    <a:pt x="558" y="22"/>
                  </a:lnTo>
                  <a:lnTo>
                    <a:pt x="558" y="22"/>
                  </a:lnTo>
                  <a:lnTo>
                    <a:pt x="560" y="8"/>
                  </a:lnTo>
                  <a:lnTo>
                    <a:pt x="560" y="4"/>
                  </a:lnTo>
                  <a:lnTo>
                    <a:pt x="562" y="2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0" y="0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990737" y="3900821"/>
              <a:ext cx="2981286" cy="1536057"/>
            </a:xfrm>
            <a:custGeom>
              <a:avLst/>
              <a:gdLst>
                <a:gd name="T0" fmla="*/ 2012 w 2232"/>
                <a:gd name="T1" fmla="*/ 236 h 1150"/>
                <a:gd name="T2" fmla="*/ 2022 w 2232"/>
                <a:gd name="T3" fmla="*/ 246 h 1150"/>
                <a:gd name="T4" fmla="*/ 2022 w 2232"/>
                <a:gd name="T5" fmla="*/ 264 h 1150"/>
                <a:gd name="T6" fmla="*/ 2022 w 2232"/>
                <a:gd name="T7" fmla="*/ 546 h 1150"/>
                <a:gd name="T8" fmla="*/ 2030 w 2232"/>
                <a:gd name="T9" fmla="*/ 634 h 1150"/>
                <a:gd name="T10" fmla="*/ 2050 w 2232"/>
                <a:gd name="T11" fmla="*/ 718 h 1150"/>
                <a:gd name="T12" fmla="*/ 2080 w 2232"/>
                <a:gd name="T13" fmla="*/ 798 h 1150"/>
                <a:gd name="T14" fmla="*/ 2124 w 2232"/>
                <a:gd name="T15" fmla="*/ 872 h 1150"/>
                <a:gd name="T16" fmla="*/ 2178 w 2232"/>
                <a:gd name="T17" fmla="*/ 940 h 1150"/>
                <a:gd name="T18" fmla="*/ 2218 w 2232"/>
                <a:gd name="T19" fmla="*/ 980 h 1150"/>
                <a:gd name="T20" fmla="*/ 2232 w 2232"/>
                <a:gd name="T21" fmla="*/ 1000 h 1150"/>
                <a:gd name="T22" fmla="*/ 1984 w 2232"/>
                <a:gd name="T23" fmla="*/ 872 h 1150"/>
                <a:gd name="T24" fmla="*/ 1898 w 2232"/>
                <a:gd name="T25" fmla="*/ 836 h 1150"/>
                <a:gd name="T26" fmla="*/ 1784 w 2232"/>
                <a:gd name="T27" fmla="*/ 800 h 1150"/>
                <a:gd name="T28" fmla="*/ 1672 w 2232"/>
                <a:gd name="T29" fmla="*/ 780 h 1150"/>
                <a:gd name="T30" fmla="*/ 1560 w 2232"/>
                <a:gd name="T31" fmla="*/ 776 h 1150"/>
                <a:gd name="T32" fmla="*/ 1448 w 2232"/>
                <a:gd name="T33" fmla="*/ 790 h 1150"/>
                <a:gd name="T34" fmla="*/ 1334 w 2232"/>
                <a:gd name="T35" fmla="*/ 822 h 1150"/>
                <a:gd name="T36" fmla="*/ 1242 w 2232"/>
                <a:gd name="T37" fmla="*/ 860 h 1150"/>
                <a:gd name="T38" fmla="*/ 1082 w 2232"/>
                <a:gd name="T39" fmla="*/ 942 h 1150"/>
                <a:gd name="T40" fmla="*/ 876 w 2232"/>
                <a:gd name="T41" fmla="*/ 1062 h 1150"/>
                <a:gd name="T42" fmla="*/ 732 w 2232"/>
                <a:gd name="T43" fmla="*/ 1126 h 1150"/>
                <a:gd name="T44" fmla="*/ 584 w 2232"/>
                <a:gd name="T45" fmla="*/ 1150 h 1150"/>
                <a:gd name="T46" fmla="*/ 438 w 2232"/>
                <a:gd name="T47" fmla="*/ 1134 h 1150"/>
                <a:gd name="T48" fmla="*/ 300 w 2232"/>
                <a:gd name="T49" fmla="*/ 1080 h 1150"/>
                <a:gd name="T50" fmla="*/ 176 w 2232"/>
                <a:gd name="T51" fmla="*/ 988 h 1150"/>
                <a:gd name="T52" fmla="*/ 118 w 2232"/>
                <a:gd name="T53" fmla="*/ 924 h 1150"/>
                <a:gd name="T54" fmla="*/ 66 w 2232"/>
                <a:gd name="T55" fmla="*/ 846 h 1150"/>
                <a:gd name="T56" fmla="*/ 30 w 2232"/>
                <a:gd name="T57" fmla="*/ 764 h 1150"/>
                <a:gd name="T58" fmla="*/ 8 w 2232"/>
                <a:gd name="T59" fmla="*/ 678 h 1150"/>
                <a:gd name="T60" fmla="*/ 0 w 2232"/>
                <a:gd name="T61" fmla="*/ 586 h 1150"/>
                <a:gd name="T62" fmla="*/ 8 w 2232"/>
                <a:gd name="T63" fmla="*/ 490 h 1150"/>
                <a:gd name="T64" fmla="*/ 26 w 2232"/>
                <a:gd name="T65" fmla="*/ 416 h 1150"/>
                <a:gd name="T66" fmla="*/ 66 w 2232"/>
                <a:gd name="T67" fmla="*/ 316 h 1150"/>
                <a:gd name="T68" fmla="*/ 122 w 2232"/>
                <a:gd name="T69" fmla="*/ 228 h 1150"/>
                <a:gd name="T70" fmla="*/ 194 w 2232"/>
                <a:gd name="T71" fmla="*/ 152 h 1150"/>
                <a:gd name="T72" fmla="*/ 282 w 2232"/>
                <a:gd name="T73" fmla="*/ 88 h 1150"/>
                <a:gd name="T74" fmla="*/ 348 w 2232"/>
                <a:gd name="T75" fmla="*/ 52 h 1150"/>
                <a:gd name="T76" fmla="*/ 408 w 2232"/>
                <a:gd name="T77" fmla="*/ 26 h 1150"/>
                <a:gd name="T78" fmla="*/ 482 w 2232"/>
                <a:gd name="T79" fmla="*/ 8 h 1150"/>
                <a:gd name="T80" fmla="*/ 586 w 2232"/>
                <a:gd name="T81" fmla="*/ 0 h 1150"/>
                <a:gd name="T82" fmla="*/ 684 w 2232"/>
                <a:gd name="T83" fmla="*/ 8 h 1150"/>
                <a:gd name="T84" fmla="*/ 780 w 2232"/>
                <a:gd name="T85" fmla="*/ 34 h 1150"/>
                <a:gd name="T86" fmla="*/ 838 w 2232"/>
                <a:gd name="T87" fmla="*/ 62 h 1150"/>
                <a:gd name="T88" fmla="*/ 1152 w 2232"/>
                <a:gd name="T89" fmla="*/ 236 h 1150"/>
                <a:gd name="T90" fmla="*/ 1314 w 2232"/>
                <a:gd name="T91" fmla="*/ 302 h 1150"/>
                <a:gd name="T92" fmla="*/ 1484 w 2232"/>
                <a:gd name="T93" fmla="*/ 344 h 1150"/>
                <a:gd name="T94" fmla="*/ 1572 w 2232"/>
                <a:gd name="T95" fmla="*/ 348 h 1150"/>
                <a:gd name="T96" fmla="*/ 1642 w 2232"/>
                <a:gd name="T97" fmla="*/ 346 h 1150"/>
                <a:gd name="T98" fmla="*/ 1760 w 2232"/>
                <a:gd name="T99" fmla="*/ 324 h 1150"/>
                <a:gd name="T100" fmla="*/ 1874 w 2232"/>
                <a:gd name="T101" fmla="*/ 286 h 1150"/>
                <a:gd name="T102" fmla="*/ 1956 w 2232"/>
                <a:gd name="T103" fmla="*/ 248 h 1150"/>
                <a:gd name="T104" fmla="*/ 2006 w 2232"/>
                <a:gd name="T105" fmla="*/ 23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2" h="1150">
                  <a:moveTo>
                    <a:pt x="2006" y="236"/>
                  </a:moveTo>
                  <a:lnTo>
                    <a:pt x="2006" y="236"/>
                  </a:lnTo>
                  <a:lnTo>
                    <a:pt x="2012" y="236"/>
                  </a:lnTo>
                  <a:lnTo>
                    <a:pt x="2018" y="238"/>
                  </a:lnTo>
                  <a:lnTo>
                    <a:pt x="2020" y="242"/>
                  </a:lnTo>
                  <a:lnTo>
                    <a:pt x="2022" y="246"/>
                  </a:lnTo>
                  <a:lnTo>
                    <a:pt x="2022" y="254"/>
                  </a:lnTo>
                  <a:lnTo>
                    <a:pt x="2022" y="264"/>
                  </a:lnTo>
                  <a:lnTo>
                    <a:pt x="2022" y="264"/>
                  </a:lnTo>
                  <a:lnTo>
                    <a:pt x="2022" y="404"/>
                  </a:lnTo>
                  <a:lnTo>
                    <a:pt x="2022" y="546"/>
                  </a:lnTo>
                  <a:lnTo>
                    <a:pt x="2022" y="546"/>
                  </a:lnTo>
                  <a:lnTo>
                    <a:pt x="2024" y="576"/>
                  </a:lnTo>
                  <a:lnTo>
                    <a:pt x="2026" y="606"/>
                  </a:lnTo>
                  <a:lnTo>
                    <a:pt x="2030" y="634"/>
                  </a:lnTo>
                  <a:lnTo>
                    <a:pt x="2036" y="662"/>
                  </a:lnTo>
                  <a:lnTo>
                    <a:pt x="2042" y="690"/>
                  </a:lnTo>
                  <a:lnTo>
                    <a:pt x="2050" y="718"/>
                  </a:lnTo>
                  <a:lnTo>
                    <a:pt x="2058" y="746"/>
                  </a:lnTo>
                  <a:lnTo>
                    <a:pt x="2068" y="772"/>
                  </a:lnTo>
                  <a:lnTo>
                    <a:pt x="2080" y="798"/>
                  </a:lnTo>
                  <a:lnTo>
                    <a:pt x="2094" y="822"/>
                  </a:lnTo>
                  <a:lnTo>
                    <a:pt x="2108" y="848"/>
                  </a:lnTo>
                  <a:lnTo>
                    <a:pt x="2124" y="872"/>
                  </a:lnTo>
                  <a:lnTo>
                    <a:pt x="2140" y="896"/>
                  </a:lnTo>
                  <a:lnTo>
                    <a:pt x="2158" y="918"/>
                  </a:lnTo>
                  <a:lnTo>
                    <a:pt x="2178" y="940"/>
                  </a:lnTo>
                  <a:lnTo>
                    <a:pt x="2200" y="962"/>
                  </a:lnTo>
                  <a:lnTo>
                    <a:pt x="2200" y="962"/>
                  </a:lnTo>
                  <a:lnTo>
                    <a:pt x="2218" y="980"/>
                  </a:lnTo>
                  <a:lnTo>
                    <a:pt x="2226" y="988"/>
                  </a:lnTo>
                  <a:lnTo>
                    <a:pt x="2232" y="1000"/>
                  </a:lnTo>
                  <a:lnTo>
                    <a:pt x="2232" y="1000"/>
                  </a:lnTo>
                  <a:lnTo>
                    <a:pt x="2150" y="956"/>
                  </a:lnTo>
                  <a:lnTo>
                    <a:pt x="2066" y="914"/>
                  </a:lnTo>
                  <a:lnTo>
                    <a:pt x="1984" y="872"/>
                  </a:lnTo>
                  <a:lnTo>
                    <a:pt x="1940" y="854"/>
                  </a:lnTo>
                  <a:lnTo>
                    <a:pt x="1898" y="836"/>
                  </a:lnTo>
                  <a:lnTo>
                    <a:pt x="1898" y="836"/>
                  </a:lnTo>
                  <a:lnTo>
                    <a:pt x="1860" y="822"/>
                  </a:lnTo>
                  <a:lnTo>
                    <a:pt x="1822" y="810"/>
                  </a:lnTo>
                  <a:lnTo>
                    <a:pt x="1784" y="800"/>
                  </a:lnTo>
                  <a:lnTo>
                    <a:pt x="1748" y="790"/>
                  </a:lnTo>
                  <a:lnTo>
                    <a:pt x="1710" y="784"/>
                  </a:lnTo>
                  <a:lnTo>
                    <a:pt x="1672" y="780"/>
                  </a:lnTo>
                  <a:lnTo>
                    <a:pt x="1634" y="776"/>
                  </a:lnTo>
                  <a:lnTo>
                    <a:pt x="1598" y="776"/>
                  </a:lnTo>
                  <a:lnTo>
                    <a:pt x="1560" y="776"/>
                  </a:lnTo>
                  <a:lnTo>
                    <a:pt x="1522" y="780"/>
                  </a:lnTo>
                  <a:lnTo>
                    <a:pt x="1484" y="784"/>
                  </a:lnTo>
                  <a:lnTo>
                    <a:pt x="1448" y="790"/>
                  </a:lnTo>
                  <a:lnTo>
                    <a:pt x="1410" y="800"/>
                  </a:lnTo>
                  <a:lnTo>
                    <a:pt x="1372" y="810"/>
                  </a:lnTo>
                  <a:lnTo>
                    <a:pt x="1334" y="822"/>
                  </a:lnTo>
                  <a:lnTo>
                    <a:pt x="1298" y="836"/>
                  </a:lnTo>
                  <a:lnTo>
                    <a:pt x="1298" y="836"/>
                  </a:lnTo>
                  <a:lnTo>
                    <a:pt x="1242" y="860"/>
                  </a:lnTo>
                  <a:lnTo>
                    <a:pt x="1188" y="886"/>
                  </a:lnTo>
                  <a:lnTo>
                    <a:pt x="1136" y="912"/>
                  </a:lnTo>
                  <a:lnTo>
                    <a:pt x="1082" y="942"/>
                  </a:lnTo>
                  <a:lnTo>
                    <a:pt x="980" y="1000"/>
                  </a:lnTo>
                  <a:lnTo>
                    <a:pt x="876" y="1062"/>
                  </a:lnTo>
                  <a:lnTo>
                    <a:pt x="876" y="1062"/>
                  </a:lnTo>
                  <a:lnTo>
                    <a:pt x="830" y="1088"/>
                  </a:lnTo>
                  <a:lnTo>
                    <a:pt x="782" y="1108"/>
                  </a:lnTo>
                  <a:lnTo>
                    <a:pt x="732" y="1126"/>
                  </a:lnTo>
                  <a:lnTo>
                    <a:pt x="684" y="1138"/>
                  </a:lnTo>
                  <a:lnTo>
                    <a:pt x="634" y="1146"/>
                  </a:lnTo>
                  <a:lnTo>
                    <a:pt x="584" y="1150"/>
                  </a:lnTo>
                  <a:lnTo>
                    <a:pt x="534" y="1148"/>
                  </a:lnTo>
                  <a:lnTo>
                    <a:pt x="486" y="1144"/>
                  </a:lnTo>
                  <a:lnTo>
                    <a:pt x="438" y="1134"/>
                  </a:lnTo>
                  <a:lnTo>
                    <a:pt x="390" y="1120"/>
                  </a:lnTo>
                  <a:lnTo>
                    <a:pt x="344" y="1102"/>
                  </a:lnTo>
                  <a:lnTo>
                    <a:pt x="300" y="1080"/>
                  </a:lnTo>
                  <a:lnTo>
                    <a:pt x="256" y="1054"/>
                  </a:lnTo>
                  <a:lnTo>
                    <a:pt x="216" y="1022"/>
                  </a:lnTo>
                  <a:lnTo>
                    <a:pt x="176" y="988"/>
                  </a:lnTo>
                  <a:lnTo>
                    <a:pt x="138" y="950"/>
                  </a:lnTo>
                  <a:lnTo>
                    <a:pt x="138" y="950"/>
                  </a:lnTo>
                  <a:lnTo>
                    <a:pt x="118" y="924"/>
                  </a:lnTo>
                  <a:lnTo>
                    <a:pt x="100" y="900"/>
                  </a:lnTo>
                  <a:lnTo>
                    <a:pt x="82" y="874"/>
                  </a:lnTo>
                  <a:lnTo>
                    <a:pt x="66" y="846"/>
                  </a:lnTo>
                  <a:lnTo>
                    <a:pt x="52" y="820"/>
                  </a:lnTo>
                  <a:lnTo>
                    <a:pt x="40" y="792"/>
                  </a:lnTo>
                  <a:lnTo>
                    <a:pt x="30" y="764"/>
                  </a:lnTo>
                  <a:lnTo>
                    <a:pt x="20" y="736"/>
                  </a:lnTo>
                  <a:lnTo>
                    <a:pt x="12" y="706"/>
                  </a:lnTo>
                  <a:lnTo>
                    <a:pt x="8" y="678"/>
                  </a:lnTo>
                  <a:lnTo>
                    <a:pt x="4" y="648"/>
                  </a:lnTo>
                  <a:lnTo>
                    <a:pt x="0" y="616"/>
                  </a:lnTo>
                  <a:lnTo>
                    <a:pt x="0" y="586"/>
                  </a:lnTo>
                  <a:lnTo>
                    <a:pt x="2" y="554"/>
                  </a:lnTo>
                  <a:lnTo>
                    <a:pt x="4" y="522"/>
                  </a:lnTo>
                  <a:lnTo>
                    <a:pt x="8" y="490"/>
                  </a:lnTo>
                  <a:lnTo>
                    <a:pt x="8" y="490"/>
                  </a:lnTo>
                  <a:lnTo>
                    <a:pt x="16" y="452"/>
                  </a:lnTo>
                  <a:lnTo>
                    <a:pt x="26" y="416"/>
                  </a:lnTo>
                  <a:lnTo>
                    <a:pt x="36" y="380"/>
                  </a:lnTo>
                  <a:lnTo>
                    <a:pt x="50" y="348"/>
                  </a:lnTo>
                  <a:lnTo>
                    <a:pt x="66" y="316"/>
                  </a:lnTo>
                  <a:lnTo>
                    <a:pt x="82" y="284"/>
                  </a:lnTo>
                  <a:lnTo>
                    <a:pt x="102" y="256"/>
                  </a:lnTo>
                  <a:lnTo>
                    <a:pt x="122" y="228"/>
                  </a:lnTo>
                  <a:lnTo>
                    <a:pt x="144" y="200"/>
                  </a:lnTo>
                  <a:lnTo>
                    <a:pt x="168" y="176"/>
                  </a:lnTo>
                  <a:lnTo>
                    <a:pt x="194" y="152"/>
                  </a:lnTo>
                  <a:lnTo>
                    <a:pt x="222" y="130"/>
                  </a:lnTo>
                  <a:lnTo>
                    <a:pt x="252" y="108"/>
                  </a:lnTo>
                  <a:lnTo>
                    <a:pt x="282" y="88"/>
                  </a:lnTo>
                  <a:lnTo>
                    <a:pt x="314" y="68"/>
                  </a:lnTo>
                  <a:lnTo>
                    <a:pt x="348" y="52"/>
                  </a:lnTo>
                  <a:lnTo>
                    <a:pt x="348" y="52"/>
                  </a:lnTo>
                  <a:lnTo>
                    <a:pt x="384" y="34"/>
                  </a:lnTo>
                  <a:lnTo>
                    <a:pt x="384" y="34"/>
                  </a:lnTo>
                  <a:lnTo>
                    <a:pt x="408" y="26"/>
                  </a:lnTo>
                  <a:lnTo>
                    <a:pt x="432" y="18"/>
                  </a:lnTo>
                  <a:lnTo>
                    <a:pt x="458" y="12"/>
                  </a:lnTo>
                  <a:lnTo>
                    <a:pt x="482" y="8"/>
                  </a:lnTo>
                  <a:lnTo>
                    <a:pt x="534" y="2"/>
                  </a:lnTo>
                  <a:lnTo>
                    <a:pt x="586" y="0"/>
                  </a:lnTo>
                  <a:lnTo>
                    <a:pt x="586" y="0"/>
                  </a:lnTo>
                  <a:lnTo>
                    <a:pt x="618" y="0"/>
                  </a:lnTo>
                  <a:lnTo>
                    <a:pt x="652" y="4"/>
                  </a:lnTo>
                  <a:lnTo>
                    <a:pt x="684" y="8"/>
                  </a:lnTo>
                  <a:lnTo>
                    <a:pt x="716" y="16"/>
                  </a:lnTo>
                  <a:lnTo>
                    <a:pt x="748" y="24"/>
                  </a:lnTo>
                  <a:lnTo>
                    <a:pt x="780" y="34"/>
                  </a:lnTo>
                  <a:lnTo>
                    <a:pt x="810" y="48"/>
                  </a:lnTo>
                  <a:lnTo>
                    <a:pt x="838" y="62"/>
                  </a:lnTo>
                  <a:lnTo>
                    <a:pt x="838" y="62"/>
                  </a:lnTo>
                  <a:lnTo>
                    <a:pt x="994" y="150"/>
                  </a:lnTo>
                  <a:lnTo>
                    <a:pt x="1152" y="236"/>
                  </a:lnTo>
                  <a:lnTo>
                    <a:pt x="1152" y="236"/>
                  </a:lnTo>
                  <a:lnTo>
                    <a:pt x="1204" y="260"/>
                  </a:lnTo>
                  <a:lnTo>
                    <a:pt x="1260" y="282"/>
                  </a:lnTo>
                  <a:lnTo>
                    <a:pt x="1314" y="302"/>
                  </a:lnTo>
                  <a:lnTo>
                    <a:pt x="1370" y="320"/>
                  </a:lnTo>
                  <a:lnTo>
                    <a:pt x="1426" y="334"/>
                  </a:lnTo>
                  <a:lnTo>
                    <a:pt x="1484" y="344"/>
                  </a:lnTo>
                  <a:lnTo>
                    <a:pt x="1512" y="346"/>
                  </a:lnTo>
                  <a:lnTo>
                    <a:pt x="1542" y="348"/>
                  </a:lnTo>
                  <a:lnTo>
                    <a:pt x="1572" y="348"/>
                  </a:lnTo>
                  <a:lnTo>
                    <a:pt x="1602" y="348"/>
                  </a:lnTo>
                  <a:lnTo>
                    <a:pt x="1602" y="348"/>
                  </a:lnTo>
                  <a:lnTo>
                    <a:pt x="1642" y="346"/>
                  </a:lnTo>
                  <a:lnTo>
                    <a:pt x="1682" y="340"/>
                  </a:lnTo>
                  <a:lnTo>
                    <a:pt x="1722" y="332"/>
                  </a:lnTo>
                  <a:lnTo>
                    <a:pt x="1760" y="324"/>
                  </a:lnTo>
                  <a:lnTo>
                    <a:pt x="1798" y="314"/>
                  </a:lnTo>
                  <a:lnTo>
                    <a:pt x="1836" y="300"/>
                  </a:lnTo>
                  <a:lnTo>
                    <a:pt x="1874" y="286"/>
                  </a:lnTo>
                  <a:lnTo>
                    <a:pt x="1912" y="270"/>
                  </a:lnTo>
                  <a:lnTo>
                    <a:pt x="1912" y="270"/>
                  </a:lnTo>
                  <a:lnTo>
                    <a:pt x="1956" y="248"/>
                  </a:lnTo>
                  <a:lnTo>
                    <a:pt x="1980" y="240"/>
                  </a:lnTo>
                  <a:lnTo>
                    <a:pt x="1992" y="238"/>
                  </a:lnTo>
                  <a:lnTo>
                    <a:pt x="2006" y="236"/>
                  </a:lnTo>
                  <a:lnTo>
                    <a:pt x="2006" y="236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1503647" y="1574029"/>
              <a:ext cx="2364192" cy="2650032"/>
            </a:xfrm>
            <a:custGeom>
              <a:avLst/>
              <a:gdLst>
                <a:gd name="T0" fmla="*/ 686 w 1770"/>
                <a:gd name="T1" fmla="*/ 1942 h 1984"/>
                <a:gd name="T2" fmla="*/ 454 w 1770"/>
                <a:gd name="T3" fmla="*/ 1814 h 1984"/>
                <a:gd name="T4" fmla="*/ 338 w 1770"/>
                <a:gd name="T5" fmla="*/ 1766 h 1984"/>
                <a:gd name="T6" fmla="*/ 214 w 1770"/>
                <a:gd name="T7" fmla="*/ 1750 h 1984"/>
                <a:gd name="T8" fmla="*/ 128 w 1770"/>
                <a:gd name="T9" fmla="*/ 1754 h 1984"/>
                <a:gd name="T10" fmla="*/ 16 w 1770"/>
                <a:gd name="T11" fmla="*/ 1778 h 1984"/>
                <a:gd name="T12" fmla="*/ 4 w 1770"/>
                <a:gd name="T13" fmla="*/ 1778 h 1984"/>
                <a:gd name="T14" fmla="*/ 84 w 1770"/>
                <a:gd name="T15" fmla="*/ 1726 h 1984"/>
                <a:gd name="T16" fmla="*/ 286 w 1770"/>
                <a:gd name="T17" fmla="*/ 1592 h 1984"/>
                <a:gd name="T18" fmla="*/ 354 w 1770"/>
                <a:gd name="T19" fmla="*/ 1536 h 1984"/>
                <a:gd name="T20" fmla="*/ 434 w 1770"/>
                <a:gd name="T21" fmla="*/ 1456 h 1984"/>
                <a:gd name="T22" fmla="*/ 500 w 1770"/>
                <a:gd name="T23" fmla="*/ 1366 h 1984"/>
                <a:gd name="T24" fmla="*/ 552 w 1770"/>
                <a:gd name="T25" fmla="*/ 1268 h 1984"/>
                <a:gd name="T26" fmla="*/ 588 w 1770"/>
                <a:gd name="T27" fmla="*/ 1162 h 1984"/>
                <a:gd name="T28" fmla="*/ 612 w 1770"/>
                <a:gd name="T29" fmla="*/ 1048 h 1984"/>
                <a:gd name="T30" fmla="*/ 624 w 1770"/>
                <a:gd name="T31" fmla="*/ 938 h 1984"/>
                <a:gd name="T32" fmla="*/ 632 w 1770"/>
                <a:gd name="T33" fmla="*/ 714 h 1984"/>
                <a:gd name="T34" fmla="*/ 630 w 1770"/>
                <a:gd name="T35" fmla="*/ 550 h 1984"/>
                <a:gd name="T36" fmla="*/ 656 w 1770"/>
                <a:gd name="T37" fmla="*/ 402 h 1984"/>
                <a:gd name="T38" fmla="*/ 718 w 1770"/>
                <a:gd name="T39" fmla="*/ 266 h 1984"/>
                <a:gd name="T40" fmla="*/ 766 w 1770"/>
                <a:gd name="T41" fmla="*/ 198 h 1984"/>
                <a:gd name="T42" fmla="*/ 830 w 1770"/>
                <a:gd name="T43" fmla="*/ 134 h 1984"/>
                <a:gd name="T44" fmla="*/ 902 w 1770"/>
                <a:gd name="T45" fmla="*/ 82 h 1984"/>
                <a:gd name="T46" fmla="*/ 980 w 1770"/>
                <a:gd name="T47" fmla="*/ 44 h 1984"/>
                <a:gd name="T48" fmla="*/ 1062 w 1770"/>
                <a:gd name="T49" fmla="*/ 16 h 1984"/>
                <a:gd name="T50" fmla="*/ 1148 w 1770"/>
                <a:gd name="T51" fmla="*/ 2 h 1984"/>
                <a:gd name="T52" fmla="*/ 1234 w 1770"/>
                <a:gd name="T53" fmla="*/ 0 h 1984"/>
                <a:gd name="T54" fmla="*/ 1320 w 1770"/>
                <a:gd name="T55" fmla="*/ 12 h 1984"/>
                <a:gd name="T56" fmla="*/ 1404 w 1770"/>
                <a:gd name="T57" fmla="*/ 36 h 1984"/>
                <a:gd name="T58" fmla="*/ 1484 w 1770"/>
                <a:gd name="T59" fmla="*/ 74 h 1984"/>
                <a:gd name="T60" fmla="*/ 1558 w 1770"/>
                <a:gd name="T61" fmla="*/ 126 h 1984"/>
                <a:gd name="T62" fmla="*/ 1606 w 1770"/>
                <a:gd name="T63" fmla="*/ 170 h 1984"/>
                <a:gd name="T64" fmla="*/ 1670 w 1770"/>
                <a:gd name="T65" fmla="*/ 246 h 1984"/>
                <a:gd name="T66" fmla="*/ 1718 w 1770"/>
                <a:gd name="T67" fmla="*/ 330 h 1984"/>
                <a:gd name="T68" fmla="*/ 1750 w 1770"/>
                <a:gd name="T69" fmla="*/ 420 h 1984"/>
                <a:gd name="T70" fmla="*/ 1768 w 1770"/>
                <a:gd name="T71" fmla="*/ 516 h 1984"/>
                <a:gd name="T72" fmla="*/ 1768 w 1770"/>
                <a:gd name="T73" fmla="*/ 618 h 1984"/>
                <a:gd name="T74" fmla="*/ 1750 w 1770"/>
                <a:gd name="T75" fmla="*/ 714 h 1984"/>
                <a:gd name="T76" fmla="*/ 1718 w 1770"/>
                <a:gd name="T77" fmla="*/ 806 h 1984"/>
                <a:gd name="T78" fmla="*/ 1668 w 1770"/>
                <a:gd name="T79" fmla="*/ 894 h 1984"/>
                <a:gd name="T80" fmla="*/ 1570 w 1770"/>
                <a:gd name="T81" fmla="*/ 1002 h 1984"/>
                <a:gd name="T82" fmla="*/ 1446 w 1770"/>
                <a:gd name="T83" fmla="*/ 1086 h 1984"/>
                <a:gd name="T84" fmla="*/ 1322 w 1770"/>
                <a:gd name="T85" fmla="*/ 1156 h 1984"/>
                <a:gd name="T86" fmla="*/ 1200 w 1770"/>
                <a:gd name="T87" fmla="*/ 1234 h 1984"/>
                <a:gd name="T88" fmla="*/ 1174 w 1770"/>
                <a:gd name="T89" fmla="*/ 1260 h 1984"/>
                <a:gd name="T90" fmla="*/ 1054 w 1770"/>
                <a:gd name="T91" fmla="*/ 1350 h 1984"/>
                <a:gd name="T92" fmla="*/ 974 w 1770"/>
                <a:gd name="T93" fmla="*/ 1428 h 1984"/>
                <a:gd name="T94" fmla="*/ 928 w 1770"/>
                <a:gd name="T95" fmla="*/ 1484 h 1984"/>
                <a:gd name="T96" fmla="*/ 870 w 1770"/>
                <a:gd name="T97" fmla="*/ 1574 h 1984"/>
                <a:gd name="T98" fmla="*/ 828 w 1770"/>
                <a:gd name="T99" fmla="*/ 1672 h 1984"/>
                <a:gd name="T100" fmla="*/ 802 w 1770"/>
                <a:gd name="T101" fmla="*/ 1764 h 1984"/>
                <a:gd name="T102" fmla="*/ 774 w 1770"/>
                <a:gd name="T103" fmla="*/ 1940 h 1984"/>
                <a:gd name="T104" fmla="*/ 768 w 1770"/>
                <a:gd name="T105" fmla="*/ 1974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984">
                  <a:moveTo>
                    <a:pt x="762" y="1984"/>
                  </a:moveTo>
                  <a:lnTo>
                    <a:pt x="762" y="1984"/>
                  </a:lnTo>
                  <a:lnTo>
                    <a:pt x="686" y="1942"/>
                  </a:lnTo>
                  <a:lnTo>
                    <a:pt x="608" y="1900"/>
                  </a:lnTo>
                  <a:lnTo>
                    <a:pt x="454" y="1814"/>
                  </a:lnTo>
                  <a:lnTo>
                    <a:pt x="454" y="1814"/>
                  </a:lnTo>
                  <a:lnTo>
                    <a:pt x="416" y="1794"/>
                  </a:lnTo>
                  <a:lnTo>
                    <a:pt x="378" y="1780"/>
                  </a:lnTo>
                  <a:lnTo>
                    <a:pt x="338" y="1766"/>
                  </a:lnTo>
                  <a:lnTo>
                    <a:pt x="298" y="1758"/>
                  </a:lnTo>
                  <a:lnTo>
                    <a:pt x="256" y="1752"/>
                  </a:lnTo>
                  <a:lnTo>
                    <a:pt x="214" y="1750"/>
                  </a:lnTo>
                  <a:lnTo>
                    <a:pt x="172" y="1750"/>
                  </a:lnTo>
                  <a:lnTo>
                    <a:pt x="128" y="1754"/>
                  </a:lnTo>
                  <a:lnTo>
                    <a:pt x="128" y="1754"/>
                  </a:lnTo>
                  <a:lnTo>
                    <a:pt x="72" y="1762"/>
                  </a:lnTo>
                  <a:lnTo>
                    <a:pt x="44" y="1770"/>
                  </a:lnTo>
                  <a:lnTo>
                    <a:pt x="16" y="1778"/>
                  </a:lnTo>
                  <a:lnTo>
                    <a:pt x="16" y="1778"/>
                  </a:lnTo>
                  <a:lnTo>
                    <a:pt x="8" y="1780"/>
                  </a:lnTo>
                  <a:lnTo>
                    <a:pt x="4" y="1778"/>
                  </a:lnTo>
                  <a:lnTo>
                    <a:pt x="0" y="1776"/>
                  </a:lnTo>
                  <a:lnTo>
                    <a:pt x="0" y="1776"/>
                  </a:lnTo>
                  <a:lnTo>
                    <a:pt x="84" y="1726"/>
                  </a:lnTo>
                  <a:lnTo>
                    <a:pt x="166" y="1676"/>
                  </a:lnTo>
                  <a:lnTo>
                    <a:pt x="246" y="1620"/>
                  </a:lnTo>
                  <a:lnTo>
                    <a:pt x="286" y="1592"/>
                  </a:lnTo>
                  <a:lnTo>
                    <a:pt x="324" y="1562"/>
                  </a:lnTo>
                  <a:lnTo>
                    <a:pt x="324" y="1562"/>
                  </a:lnTo>
                  <a:lnTo>
                    <a:pt x="354" y="1536"/>
                  </a:lnTo>
                  <a:lnTo>
                    <a:pt x="382" y="1510"/>
                  </a:lnTo>
                  <a:lnTo>
                    <a:pt x="410" y="1484"/>
                  </a:lnTo>
                  <a:lnTo>
                    <a:pt x="434" y="1456"/>
                  </a:lnTo>
                  <a:lnTo>
                    <a:pt x="458" y="1426"/>
                  </a:lnTo>
                  <a:lnTo>
                    <a:pt x="480" y="1396"/>
                  </a:lnTo>
                  <a:lnTo>
                    <a:pt x="500" y="1366"/>
                  </a:lnTo>
                  <a:lnTo>
                    <a:pt x="518" y="1334"/>
                  </a:lnTo>
                  <a:lnTo>
                    <a:pt x="536" y="1302"/>
                  </a:lnTo>
                  <a:lnTo>
                    <a:pt x="552" y="1268"/>
                  </a:lnTo>
                  <a:lnTo>
                    <a:pt x="566" y="1234"/>
                  </a:lnTo>
                  <a:lnTo>
                    <a:pt x="578" y="1198"/>
                  </a:lnTo>
                  <a:lnTo>
                    <a:pt x="588" y="1162"/>
                  </a:lnTo>
                  <a:lnTo>
                    <a:pt x="598" y="1124"/>
                  </a:lnTo>
                  <a:lnTo>
                    <a:pt x="606" y="1088"/>
                  </a:lnTo>
                  <a:lnTo>
                    <a:pt x="612" y="1048"/>
                  </a:lnTo>
                  <a:lnTo>
                    <a:pt x="612" y="1048"/>
                  </a:lnTo>
                  <a:lnTo>
                    <a:pt x="620" y="992"/>
                  </a:lnTo>
                  <a:lnTo>
                    <a:pt x="624" y="938"/>
                  </a:lnTo>
                  <a:lnTo>
                    <a:pt x="628" y="882"/>
                  </a:lnTo>
                  <a:lnTo>
                    <a:pt x="630" y="826"/>
                  </a:lnTo>
                  <a:lnTo>
                    <a:pt x="632" y="714"/>
                  </a:lnTo>
                  <a:lnTo>
                    <a:pt x="630" y="602"/>
                  </a:lnTo>
                  <a:lnTo>
                    <a:pt x="630" y="602"/>
                  </a:lnTo>
                  <a:lnTo>
                    <a:pt x="630" y="550"/>
                  </a:lnTo>
                  <a:lnTo>
                    <a:pt x="634" y="500"/>
                  </a:lnTo>
                  <a:lnTo>
                    <a:pt x="644" y="450"/>
                  </a:lnTo>
                  <a:lnTo>
                    <a:pt x="656" y="402"/>
                  </a:lnTo>
                  <a:lnTo>
                    <a:pt x="672" y="356"/>
                  </a:lnTo>
                  <a:lnTo>
                    <a:pt x="692" y="310"/>
                  </a:lnTo>
                  <a:lnTo>
                    <a:pt x="718" y="266"/>
                  </a:lnTo>
                  <a:lnTo>
                    <a:pt x="748" y="222"/>
                  </a:lnTo>
                  <a:lnTo>
                    <a:pt x="748" y="222"/>
                  </a:lnTo>
                  <a:lnTo>
                    <a:pt x="766" y="198"/>
                  </a:lnTo>
                  <a:lnTo>
                    <a:pt x="788" y="176"/>
                  </a:lnTo>
                  <a:lnTo>
                    <a:pt x="808" y="154"/>
                  </a:lnTo>
                  <a:lnTo>
                    <a:pt x="830" y="134"/>
                  </a:lnTo>
                  <a:lnTo>
                    <a:pt x="854" y="116"/>
                  </a:lnTo>
                  <a:lnTo>
                    <a:pt x="878" y="98"/>
                  </a:lnTo>
                  <a:lnTo>
                    <a:pt x="902" y="82"/>
                  </a:lnTo>
                  <a:lnTo>
                    <a:pt x="928" y="68"/>
                  </a:lnTo>
                  <a:lnTo>
                    <a:pt x="954" y="56"/>
                  </a:lnTo>
                  <a:lnTo>
                    <a:pt x="980" y="44"/>
                  </a:lnTo>
                  <a:lnTo>
                    <a:pt x="1008" y="32"/>
                  </a:lnTo>
                  <a:lnTo>
                    <a:pt x="1034" y="24"/>
                  </a:lnTo>
                  <a:lnTo>
                    <a:pt x="1062" y="16"/>
                  </a:lnTo>
                  <a:lnTo>
                    <a:pt x="1090" y="10"/>
                  </a:lnTo>
                  <a:lnTo>
                    <a:pt x="1118" y="6"/>
                  </a:lnTo>
                  <a:lnTo>
                    <a:pt x="1148" y="2"/>
                  </a:lnTo>
                  <a:lnTo>
                    <a:pt x="1176" y="0"/>
                  </a:lnTo>
                  <a:lnTo>
                    <a:pt x="1206" y="0"/>
                  </a:lnTo>
                  <a:lnTo>
                    <a:pt x="1234" y="0"/>
                  </a:lnTo>
                  <a:lnTo>
                    <a:pt x="1262" y="2"/>
                  </a:lnTo>
                  <a:lnTo>
                    <a:pt x="1292" y="6"/>
                  </a:lnTo>
                  <a:lnTo>
                    <a:pt x="1320" y="12"/>
                  </a:lnTo>
                  <a:lnTo>
                    <a:pt x="1348" y="18"/>
                  </a:lnTo>
                  <a:lnTo>
                    <a:pt x="1376" y="26"/>
                  </a:lnTo>
                  <a:lnTo>
                    <a:pt x="1404" y="36"/>
                  </a:lnTo>
                  <a:lnTo>
                    <a:pt x="1430" y="48"/>
                  </a:lnTo>
                  <a:lnTo>
                    <a:pt x="1458" y="60"/>
                  </a:lnTo>
                  <a:lnTo>
                    <a:pt x="1484" y="74"/>
                  </a:lnTo>
                  <a:lnTo>
                    <a:pt x="1508" y="90"/>
                  </a:lnTo>
                  <a:lnTo>
                    <a:pt x="1534" y="106"/>
                  </a:lnTo>
                  <a:lnTo>
                    <a:pt x="1558" y="126"/>
                  </a:lnTo>
                  <a:lnTo>
                    <a:pt x="1580" y="146"/>
                  </a:lnTo>
                  <a:lnTo>
                    <a:pt x="1580" y="146"/>
                  </a:lnTo>
                  <a:lnTo>
                    <a:pt x="1606" y="170"/>
                  </a:lnTo>
                  <a:lnTo>
                    <a:pt x="1630" y="194"/>
                  </a:lnTo>
                  <a:lnTo>
                    <a:pt x="1650" y="220"/>
                  </a:lnTo>
                  <a:lnTo>
                    <a:pt x="1670" y="246"/>
                  </a:lnTo>
                  <a:lnTo>
                    <a:pt x="1688" y="274"/>
                  </a:lnTo>
                  <a:lnTo>
                    <a:pt x="1704" y="302"/>
                  </a:lnTo>
                  <a:lnTo>
                    <a:pt x="1718" y="330"/>
                  </a:lnTo>
                  <a:lnTo>
                    <a:pt x="1730" y="360"/>
                  </a:lnTo>
                  <a:lnTo>
                    <a:pt x="1742" y="390"/>
                  </a:lnTo>
                  <a:lnTo>
                    <a:pt x="1750" y="420"/>
                  </a:lnTo>
                  <a:lnTo>
                    <a:pt x="1758" y="452"/>
                  </a:lnTo>
                  <a:lnTo>
                    <a:pt x="1764" y="484"/>
                  </a:lnTo>
                  <a:lnTo>
                    <a:pt x="1768" y="516"/>
                  </a:lnTo>
                  <a:lnTo>
                    <a:pt x="1770" y="550"/>
                  </a:lnTo>
                  <a:lnTo>
                    <a:pt x="1770" y="584"/>
                  </a:lnTo>
                  <a:lnTo>
                    <a:pt x="1768" y="618"/>
                  </a:lnTo>
                  <a:lnTo>
                    <a:pt x="1768" y="618"/>
                  </a:lnTo>
                  <a:lnTo>
                    <a:pt x="1760" y="666"/>
                  </a:lnTo>
                  <a:lnTo>
                    <a:pt x="1750" y="714"/>
                  </a:lnTo>
                  <a:lnTo>
                    <a:pt x="1736" y="760"/>
                  </a:lnTo>
                  <a:lnTo>
                    <a:pt x="1728" y="784"/>
                  </a:lnTo>
                  <a:lnTo>
                    <a:pt x="1718" y="806"/>
                  </a:lnTo>
                  <a:lnTo>
                    <a:pt x="1718" y="806"/>
                  </a:lnTo>
                  <a:lnTo>
                    <a:pt x="1694" y="852"/>
                  </a:lnTo>
                  <a:lnTo>
                    <a:pt x="1668" y="894"/>
                  </a:lnTo>
                  <a:lnTo>
                    <a:pt x="1638" y="932"/>
                  </a:lnTo>
                  <a:lnTo>
                    <a:pt x="1604" y="968"/>
                  </a:lnTo>
                  <a:lnTo>
                    <a:pt x="1570" y="1002"/>
                  </a:lnTo>
                  <a:lnTo>
                    <a:pt x="1530" y="1032"/>
                  </a:lnTo>
                  <a:lnTo>
                    <a:pt x="1490" y="1060"/>
                  </a:lnTo>
                  <a:lnTo>
                    <a:pt x="1446" y="1086"/>
                  </a:lnTo>
                  <a:lnTo>
                    <a:pt x="1446" y="1086"/>
                  </a:lnTo>
                  <a:lnTo>
                    <a:pt x="1384" y="1122"/>
                  </a:lnTo>
                  <a:lnTo>
                    <a:pt x="1322" y="1156"/>
                  </a:lnTo>
                  <a:lnTo>
                    <a:pt x="1260" y="1194"/>
                  </a:lnTo>
                  <a:lnTo>
                    <a:pt x="1200" y="1234"/>
                  </a:lnTo>
                  <a:lnTo>
                    <a:pt x="1200" y="1234"/>
                  </a:lnTo>
                  <a:lnTo>
                    <a:pt x="1196" y="1244"/>
                  </a:lnTo>
                  <a:lnTo>
                    <a:pt x="1190" y="1250"/>
                  </a:lnTo>
                  <a:lnTo>
                    <a:pt x="1174" y="1260"/>
                  </a:lnTo>
                  <a:lnTo>
                    <a:pt x="1174" y="1260"/>
                  </a:lnTo>
                  <a:lnTo>
                    <a:pt x="1114" y="1304"/>
                  </a:lnTo>
                  <a:lnTo>
                    <a:pt x="1054" y="1350"/>
                  </a:lnTo>
                  <a:lnTo>
                    <a:pt x="1026" y="1376"/>
                  </a:lnTo>
                  <a:lnTo>
                    <a:pt x="1000" y="1402"/>
                  </a:lnTo>
                  <a:lnTo>
                    <a:pt x="974" y="1428"/>
                  </a:lnTo>
                  <a:lnTo>
                    <a:pt x="950" y="1456"/>
                  </a:lnTo>
                  <a:lnTo>
                    <a:pt x="950" y="1456"/>
                  </a:lnTo>
                  <a:lnTo>
                    <a:pt x="928" y="1484"/>
                  </a:lnTo>
                  <a:lnTo>
                    <a:pt x="906" y="1514"/>
                  </a:lnTo>
                  <a:lnTo>
                    <a:pt x="888" y="1544"/>
                  </a:lnTo>
                  <a:lnTo>
                    <a:pt x="870" y="1574"/>
                  </a:lnTo>
                  <a:lnTo>
                    <a:pt x="854" y="1606"/>
                  </a:lnTo>
                  <a:lnTo>
                    <a:pt x="840" y="1638"/>
                  </a:lnTo>
                  <a:lnTo>
                    <a:pt x="828" y="1672"/>
                  </a:lnTo>
                  <a:lnTo>
                    <a:pt x="818" y="1706"/>
                  </a:lnTo>
                  <a:lnTo>
                    <a:pt x="818" y="1706"/>
                  </a:lnTo>
                  <a:lnTo>
                    <a:pt x="802" y="1764"/>
                  </a:lnTo>
                  <a:lnTo>
                    <a:pt x="790" y="1822"/>
                  </a:lnTo>
                  <a:lnTo>
                    <a:pt x="782" y="1882"/>
                  </a:lnTo>
                  <a:lnTo>
                    <a:pt x="774" y="1940"/>
                  </a:lnTo>
                  <a:lnTo>
                    <a:pt x="774" y="1940"/>
                  </a:lnTo>
                  <a:lnTo>
                    <a:pt x="772" y="1962"/>
                  </a:lnTo>
                  <a:lnTo>
                    <a:pt x="768" y="1974"/>
                  </a:lnTo>
                  <a:lnTo>
                    <a:pt x="762" y="1984"/>
                  </a:lnTo>
                  <a:lnTo>
                    <a:pt x="762" y="1984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347"/>
            <p:cNvSpPr/>
            <p:nvPr/>
          </p:nvSpPr>
          <p:spPr bwMode="auto">
            <a:xfrm>
              <a:off x="2521451" y="3222285"/>
              <a:ext cx="1162060" cy="1156718"/>
            </a:xfrm>
            <a:custGeom>
              <a:avLst/>
              <a:gdLst>
                <a:gd name="T0" fmla="*/ 0 w 870"/>
                <a:gd name="T1" fmla="*/ 750 h 866"/>
                <a:gd name="T2" fmla="*/ 10 w 870"/>
                <a:gd name="T3" fmla="*/ 650 h 866"/>
                <a:gd name="T4" fmla="*/ 26 w 870"/>
                <a:gd name="T5" fmla="*/ 552 h 866"/>
                <a:gd name="T6" fmla="*/ 52 w 870"/>
                <a:gd name="T7" fmla="*/ 460 h 866"/>
                <a:gd name="T8" fmla="*/ 86 w 870"/>
                <a:gd name="T9" fmla="*/ 374 h 866"/>
                <a:gd name="T10" fmla="*/ 130 w 870"/>
                <a:gd name="T11" fmla="*/ 290 h 866"/>
                <a:gd name="T12" fmla="*/ 184 w 870"/>
                <a:gd name="T13" fmla="*/ 212 h 866"/>
                <a:gd name="T14" fmla="*/ 252 w 870"/>
                <a:gd name="T15" fmla="*/ 142 h 866"/>
                <a:gd name="T16" fmla="*/ 330 w 870"/>
                <a:gd name="T17" fmla="*/ 76 h 866"/>
                <a:gd name="T18" fmla="*/ 384 w 870"/>
                <a:gd name="T19" fmla="*/ 36 h 866"/>
                <a:gd name="T20" fmla="*/ 438 w 870"/>
                <a:gd name="T21" fmla="*/ 0 h 866"/>
                <a:gd name="T22" fmla="*/ 490 w 870"/>
                <a:gd name="T23" fmla="*/ 34 h 866"/>
                <a:gd name="T24" fmla="*/ 588 w 870"/>
                <a:gd name="T25" fmla="*/ 106 h 866"/>
                <a:gd name="T26" fmla="*/ 676 w 870"/>
                <a:gd name="T27" fmla="*/ 192 h 866"/>
                <a:gd name="T28" fmla="*/ 732 w 870"/>
                <a:gd name="T29" fmla="*/ 262 h 866"/>
                <a:gd name="T30" fmla="*/ 766 w 870"/>
                <a:gd name="T31" fmla="*/ 316 h 866"/>
                <a:gd name="T32" fmla="*/ 780 w 870"/>
                <a:gd name="T33" fmla="*/ 342 h 866"/>
                <a:gd name="T34" fmla="*/ 814 w 870"/>
                <a:gd name="T35" fmla="*/ 420 h 866"/>
                <a:gd name="T36" fmla="*/ 838 w 870"/>
                <a:gd name="T37" fmla="*/ 502 h 866"/>
                <a:gd name="T38" fmla="*/ 848 w 870"/>
                <a:gd name="T39" fmla="*/ 554 h 866"/>
                <a:gd name="T40" fmla="*/ 866 w 870"/>
                <a:gd name="T41" fmla="*/ 662 h 866"/>
                <a:gd name="T42" fmla="*/ 870 w 870"/>
                <a:gd name="T43" fmla="*/ 716 h 866"/>
                <a:gd name="T44" fmla="*/ 868 w 870"/>
                <a:gd name="T45" fmla="*/ 732 h 866"/>
                <a:gd name="T46" fmla="*/ 860 w 870"/>
                <a:gd name="T47" fmla="*/ 744 h 866"/>
                <a:gd name="T48" fmla="*/ 788 w 870"/>
                <a:gd name="T49" fmla="*/ 778 h 866"/>
                <a:gd name="T50" fmla="*/ 678 w 870"/>
                <a:gd name="T51" fmla="*/ 822 h 866"/>
                <a:gd name="T52" fmla="*/ 602 w 870"/>
                <a:gd name="T53" fmla="*/ 844 h 866"/>
                <a:gd name="T54" fmla="*/ 564 w 870"/>
                <a:gd name="T55" fmla="*/ 852 h 866"/>
                <a:gd name="T56" fmla="*/ 484 w 870"/>
                <a:gd name="T57" fmla="*/ 864 h 866"/>
                <a:gd name="T58" fmla="*/ 404 w 870"/>
                <a:gd name="T59" fmla="*/ 866 h 866"/>
                <a:gd name="T60" fmla="*/ 324 w 870"/>
                <a:gd name="T61" fmla="*/ 858 h 866"/>
                <a:gd name="T62" fmla="*/ 246 w 870"/>
                <a:gd name="T63" fmla="*/ 842 h 866"/>
                <a:gd name="T64" fmla="*/ 182 w 870"/>
                <a:gd name="T65" fmla="*/ 824 h 866"/>
                <a:gd name="T66" fmla="*/ 60 w 870"/>
                <a:gd name="T67" fmla="*/ 778 h 866"/>
                <a:gd name="T68" fmla="*/ 0 w 870"/>
                <a:gd name="T69" fmla="*/ 75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866">
                  <a:moveTo>
                    <a:pt x="0" y="750"/>
                  </a:moveTo>
                  <a:lnTo>
                    <a:pt x="0" y="750"/>
                  </a:lnTo>
                  <a:lnTo>
                    <a:pt x="4" y="698"/>
                  </a:lnTo>
                  <a:lnTo>
                    <a:pt x="10" y="650"/>
                  </a:lnTo>
                  <a:lnTo>
                    <a:pt x="18" y="600"/>
                  </a:lnTo>
                  <a:lnTo>
                    <a:pt x="26" y="552"/>
                  </a:lnTo>
                  <a:lnTo>
                    <a:pt x="38" y="506"/>
                  </a:lnTo>
                  <a:lnTo>
                    <a:pt x="52" y="460"/>
                  </a:lnTo>
                  <a:lnTo>
                    <a:pt x="68" y="416"/>
                  </a:lnTo>
                  <a:lnTo>
                    <a:pt x="86" y="374"/>
                  </a:lnTo>
                  <a:lnTo>
                    <a:pt x="106" y="332"/>
                  </a:lnTo>
                  <a:lnTo>
                    <a:pt x="130" y="290"/>
                  </a:lnTo>
                  <a:lnTo>
                    <a:pt x="156" y="250"/>
                  </a:lnTo>
                  <a:lnTo>
                    <a:pt x="184" y="212"/>
                  </a:lnTo>
                  <a:lnTo>
                    <a:pt x="216" y="176"/>
                  </a:lnTo>
                  <a:lnTo>
                    <a:pt x="252" y="142"/>
                  </a:lnTo>
                  <a:lnTo>
                    <a:pt x="290" y="108"/>
                  </a:lnTo>
                  <a:lnTo>
                    <a:pt x="330" y="76"/>
                  </a:lnTo>
                  <a:lnTo>
                    <a:pt x="330" y="76"/>
                  </a:lnTo>
                  <a:lnTo>
                    <a:pt x="384" y="36"/>
                  </a:lnTo>
                  <a:lnTo>
                    <a:pt x="410" y="18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90" y="34"/>
                  </a:lnTo>
                  <a:lnTo>
                    <a:pt x="542" y="68"/>
                  </a:lnTo>
                  <a:lnTo>
                    <a:pt x="588" y="106"/>
                  </a:lnTo>
                  <a:lnTo>
                    <a:pt x="634" y="148"/>
                  </a:lnTo>
                  <a:lnTo>
                    <a:pt x="676" y="192"/>
                  </a:lnTo>
                  <a:lnTo>
                    <a:pt x="714" y="238"/>
                  </a:lnTo>
                  <a:lnTo>
                    <a:pt x="732" y="262"/>
                  </a:lnTo>
                  <a:lnTo>
                    <a:pt x="750" y="288"/>
                  </a:lnTo>
                  <a:lnTo>
                    <a:pt x="766" y="316"/>
                  </a:lnTo>
                  <a:lnTo>
                    <a:pt x="780" y="342"/>
                  </a:lnTo>
                  <a:lnTo>
                    <a:pt x="780" y="342"/>
                  </a:lnTo>
                  <a:lnTo>
                    <a:pt x="798" y="380"/>
                  </a:lnTo>
                  <a:lnTo>
                    <a:pt x="814" y="420"/>
                  </a:lnTo>
                  <a:lnTo>
                    <a:pt x="826" y="460"/>
                  </a:lnTo>
                  <a:lnTo>
                    <a:pt x="838" y="502"/>
                  </a:lnTo>
                  <a:lnTo>
                    <a:pt x="838" y="502"/>
                  </a:lnTo>
                  <a:lnTo>
                    <a:pt x="848" y="554"/>
                  </a:lnTo>
                  <a:lnTo>
                    <a:pt x="858" y="608"/>
                  </a:lnTo>
                  <a:lnTo>
                    <a:pt x="866" y="662"/>
                  </a:lnTo>
                  <a:lnTo>
                    <a:pt x="870" y="716"/>
                  </a:lnTo>
                  <a:lnTo>
                    <a:pt x="870" y="716"/>
                  </a:lnTo>
                  <a:lnTo>
                    <a:pt x="870" y="724"/>
                  </a:lnTo>
                  <a:lnTo>
                    <a:pt x="868" y="732"/>
                  </a:lnTo>
                  <a:lnTo>
                    <a:pt x="864" y="738"/>
                  </a:lnTo>
                  <a:lnTo>
                    <a:pt x="860" y="744"/>
                  </a:lnTo>
                  <a:lnTo>
                    <a:pt x="860" y="744"/>
                  </a:lnTo>
                  <a:lnTo>
                    <a:pt x="788" y="778"/>
                  </a:lnTo>
                  <a:lnTo>
                    <a:pt x="714" y="808"/>
                  </a:lnTo>
                  <a:lnTo>
                    <a:pt x="678" y="822"/>
                  </a:lnTo>
                  <a:lnTo>
                    <a:pt x="640" y="834"/>
                  </a:lnTo>
                  <a:lnTo>
                    <a:pt x="602" y="844"/>
                  </a:lnTo>
                  <a:lnTo>
                    <a:pt x="564" y="852"/>
                  </a:lnTo>
                  <a:lnTo>
                    <a:pt x="564" y="852"/>
                  </a:lnTo>
                  <a:lnTo>
                    <a:pt x="524" y="860"/>
                  </a:lnTo>
                  <a:lnTo>
                    <a:pt x="484" y="864"/>
                  </a:lnTo>
                  <a:lnTo>
                    <a:pt x="444" y="866"/>
                  </a:lnTo>
                  <a:lnTo>
                    <a:pt x="404" y="866"/>
                  </a:lnTo>
                  <a:lnTo>
                    <a:pt x="364" y="862"/>
                  </a:lnTo>
                  <a:lnTo>
                    <a:pt x="324" y="858"/>
                  </a:lnTo>
                  <a:lnTo>
                    <a:pt x="284" y="852"/>
                  </a:lnTo>
                  <a:lnTo>
                    <a:pt x="246" y="842"/>
                  </a:lnTo>
                  <a:lnTo>
                    <a:pt x="246" y="842"/>
                  </a:lnTo>
                  <a:lnTo>
                    <a:pt x="182" y="824"/>
                  </a:lnTo>
                  <a:lnTo>
                    <a:pt x="120" y="804"/>
                  </a:lnTo>
                  <a:lnTo>
                    <a:pt x="60" y="778"/>
                  </a:lnTo>
                  <a:lnTo>
                    <a:pt x="0" y="750"/>
                  </a:lnTo>
                  <a:lnTo>
                    <a:pt x="0" y="75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102820" y="-2617231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441690" y="-677215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580711" y="1133085"/>
            <a:ext cx="3900170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375410"/>
            <a:r>
              <a:rPr lang="ru-RU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Формирование у молодежи чувства патриотизма и гражданской ответственности, развитие и поддержка добровольческой (волонтерской) деятельности: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CD6F3BE5-960D-473C-BA9F-CEDEDEA815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122" y="2748550"/>
            <a:ext cx="986708" cy="986708"/>
          </a:xfrm>
          <a:prstGeom prst="rect">
            <a:avLst/>
          </a:prstGeom>
        </p:spPr>
      </p:pic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36331" y="144956"/>
            <a:ext cx="11012834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375410"/>
            <a:r>
              <a:rPr lang="ru-RU" sz="28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муниципальной программы городского округа Евпатория Республики Крым «Молодежь Евпатории»</a:t>
            </a:r>
            <a:endParaRPr lang="zh-CN" altLang="en-US" sz="28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36331" y="2136080"/>
            <a:ext cx="380980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проведение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мероприятий по формированию у молодежи чувства патриотизма и гражданской ответственности–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29, 34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53365" y="2860615"/>
            <a:ext cx="353966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содействие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в организации временной занятости несовершеннолетних граждан 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278, 255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08536" y="3614778"/>
            <a:ext cx="362803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развитие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молодежного добровольческого и волонтерского движения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78,752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 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1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7769542" y="1086330"/>
            <a:ext cx="3900170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375410"/>
            <a:r>
              <a:rPr lang="ru-RU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Поддержка талантливой молодежи, развитие необходимой инфраструктуры для отдыха и досуга молодежи: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2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194766" y="1865979"/>
            <a:ext cx="3997234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содействие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участию представителей молодежи города Евпатория в муниципальных, региональных и всероссийских семинарах, форумах, конференциях, мероприятиях</a:t>
            </a:r>
          </a:p>
          <a:p>
            <a:pPr defTabSz="1375410"/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201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324592" y="2986023"/>
            <a:ext cx="371065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проведение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мероприятий по созданию условий для творческого,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интеллектуального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, нравственного развития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молодежи 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26, 186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8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024220" y="3936436"/>
            <a:ext cx="391523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обеспечение деятельности муниципальных учреждений в области молодежной политики-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19,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891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582224" y="4695511"/>
            <a:ext cx="423346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выплата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премий молодежи за достижения в области культуры, искусства, образования, науки и техники, молодежной политики-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50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0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01496" y="4734262"/>
            <a:ext cx="385278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организация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проведение муниципального молодежного форума-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208, 485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01833" y="4183956"/>
            <a:ext cx="39529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выплата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стипендий для социально активной студенческой  молодежи 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200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2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2518126" y="5607971"/>
            <a:ext cx="6673360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Организация эффективной системы оздоровления несовершеннолетних, формирование установок на здоровый образ жизни: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4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3117669" y="6120829"/>
            <a:ext cx="559961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проведение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массовых молодежных мероприятий 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49, 992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13904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21449780">
            <a:off x="56984" y="3805242"/>
            <a:ext cx="3209242" cy="2679113"/>
            <a:chOff x="990737" y="1574029"/>
            <a:chExt cx="4231503" cy="3862849"/>
          </a:xfrm>
        </p:grpSpPr>
        <p:sp>
          <p:nvSpPr>
            <p:cNvPr id="43" name="Freeform 6"/>
            <p:cNvSpPr/>
            <p:nvPr/>
          </p:nvSpPr>
          <p:spPr bwMode="auto">
            <a:xfrm>
              <a:off x="3103817" y="2399492"/>
              <a:ext cx="2118423" cy="3002657"/>
            </a:xfrm>
            <a:custGeom>
              <a:avLst/>
              <a:gdLst>
                <a:gd name="T0" fmla="*/ 574 w 1586"/>
                <a:gd name="T1" fmla="*/ 134 h 2248"/>
                <a:gd name="T2" fmla="*/ 578 w 1586"/>
                <a:gd name="T3" fmla="*/ 270 h 2248"/>
                <a:gd name="T4" fmla="*/ 592 w 1586"/>
                <a:gd name="T5" fmla="*/ 400 h 2248"/>
                <a:gd name="T6" fmla="*/ 618 w 1586"/>
                <a:gd name="T7" fmla="*/ 526 h 2248"/>
                <a:gd name="T8" fmla="*/ 646 w 1586"/>
                <a:gd name="T9" fmla="*/ 610 h 2248"/>
                <a:gd name="T10" fmla="*/ 694 w 1586"/>
                <a:gd name="T11" fmla="*/ 710 h 2248"/>
                <a:gd name="T12" fmla="*/ 792 w 1586"/>
                <a:gd name="T13" fmla="*/ 836 h 2248"/>
                <a:gd name="T14" fmla="*/ 912 w 1586"/>
                <a:gd name="T15" fmla="*/ 946 h 2248"/>
                <a:gd name="T16" fmla="*/ 1002 w 1586"/>
                <a:gd name="T17" fmla="*/ 1010 h 2248"/>
                <a:gd name="T18" fmla="*/ 1190 w 1586"/>
                <a:gd name="T19" fmla="*/ 1122 h 2248"/>
                <a:gd name="T20" fmla="*/ 1332 w 1586"/>
                <a:gd name="T21" fmla="*/ 1204 h 2248"/>
                <a:gd name="T22" fmla="*/ 1416 w 1586"/>
                <a:gd name="T23" fmla="*/ 1272 h 2248"/>
                <a:gd name="T24" fmla="*/ 1468 w 1586"/>
                <a:gd name="T25" fmla="*/ 1332 h 2248"/>
                <a:gd name="T26" fmla="*/ 1512 w 1586"/>
                <a:gd name="T27" fmla="*/ 1398 h 2248"/>
                <a:gd name="T28" fmla="*/ 1548 w 1586"/>
                <a:gd name="T29" fmla="*/ 1472 h 2248"/>
                <a:gd name="T30" fmla="*/ 1568 w 1586"/>
                <a:gd name="T31" fmla="*/ 1532 h 2248"/>
                <a:gd name="T32" fmla="*/ 1586 w 1586"/>
                <a:gd name="T33" fmla="*/ 1634 h 2248"/>
                <a:gd name="T34" fmla="*/ 1582 w 1586"/>
                <a:gd name="T35" fmla="*/ 1740 h 2248"/>
                <a:gd name="T36" fmla="*/ 1566 w 1586"/>
                <a:gd name="T37" fmla="*/ 1824 h 2248"/>
                <a:gd name="T38" fmla="*/ 1510 w 1586"/>
                <a:gd name="T39" fmla="*/ 1962 h 2248"/>
                <a:gd name="T40" fmla="*/ 1420 w 1586"/>
                <a:gd name="T41" fmla="*/ 2078 h 2248"/>
                <a:gd name="T42" fmla="*/ 1350 w 1586"/>
                <a:gd name="T43" fmla="*/ 2138 h 2248"/>
                <a:gd name="T44" fmla="*/ 1246 w 1586"/>
                <a:gd name="T45" fmla="*/ 2200 h 2248"/>
                <a:gd name="T46" fmla="*/ 1130 w 1586"/>
                <a:gd name="T47" fmla="*/ 2236 h 2248"/>
                <a:gd name="T48" fmla="*/ 1044 w 1586"/>
                <a:gd name="T49" fmla="*/ 2246 h 2248"/>
                <a:gd name="T50" fmla="*/ 912 w 1586"/>
                <a:gd name="T51" fmla="*/ 2240 h 2248"/>
                <a:gd name="T52" fmla="*/ 788 w 1586"/>
                <a:gd name="T53" fmla="*/ 2202 h 2248"/>
                <a:gd name="T54" fmla="*/ 696 w 1586"/>
                <a:gd name="T55" fmla="*/ 2156 h 2248"/>
                <a:gd name="T56" fmla="*/ 650 w 1586"/>
                <a:gd name="T57" fmla="*/ 2124 h 2248"/>
                <a:gd name="T58" fmla="*/ 580 w 1586"/>
                <a:gd name="T59" fmla="*/ 2060 h 2248"/>
                <a:gd name="T60" fmla="*/ 524 w 1586"/>
                <a:gd name="T61" fmla="*/ 1984 h 2248"/>
                <a:gd name="T62" fmla="*/ 492 w 1586"/>
                <a:gd name="T63" fmla="*/ 1928 h 2248"/>
                <a:gd name="T64" fmla="*/ 456 w 1586"/>
                <a:gd name="T65" fmla="*/ 1836 h 2248"/>
                <a:gd name="T66" fmla="*/ 436 w 1586"/>
                <a:gd name="T67" fmla="*/ 1740 h 2248"/>
                <a:gd name="T68" fmla="*/ 432 w 1586"/>
                <a:gd name="T69" fmla="*/ 1674 h 2248"/>
                <a:gd name="T70" fmla="*/ 432 w 1586"/>
                <a:gd name="T71" fmla="*/ 1410 h 2248"/>
                <a:gd name="T72" fmla="*/ 422 w 1586"/>
                <a:gd name="T73" fmla="*/ 1364 h 2248"/>
                <a:gd name="T74" fmla="*/ 420 w 1586"/>
                <a:gd name="T75" fmla="*/ 1268 h 2248"/>
                <a:gd name="T76" fmla="*/ 398 w 1586"/>
                <a:gd name="T77" fmla="*/ 1132 h 2248"/>
                <a:gd name="T78" fmla="*/ 356 w 1586"/>
                <a:gd name="T79" fmla="*/ 1006 h 2248"/>
                <a:gd name="T80" fmla="*/ 294 w 1586"/>
                <a:gd name="T81" fmla="*/ 890 h 2248"/>
                <a:gd name="T82" fmla="*/ 206 w 1586"/>
                <a:gd name="T83" fmla="*/ 784 h 2248"/>
                <a:gd name="T84" fmla="*/ 134 w 1586"/>
                <a:gd name="T85" fmla="*/ 718 h 2248"/>
                <a:gd name="T86" fmla="*/ 28 w 1586"/>
                <a:gd name="T87" fmla="*/ 640 h 2248"/>
                <a:gd name="T88" fmla="*/ 0 w 1586"/>
                <a:gd name="T89" fmla="*/ 618 h 2248"/>
                <a:gd name="T90" fmla="*/ 4 w 1586"/>
                <a:gd name="T91" fmla="*/ 606 h 2248"/>
                <a:gd name="T92" fmla="*/ 28 w 1586"/>
                <a:gd name="T93" fmla="*/ 590 h 2248"/>
                <a:gd name="T94" fmla="*/ 170 w 1586"/>
                <a:gd name="T95" fmla="*/ 504 h 2248"/>
                <a:gd name="T96" fmla="*/ 312 w 1586"/>
                <a:gd name="T97" fmla="*/ 418 h 2248"/>
                <a:gd name="T98" fmla="*/ 362 w 1586"/>
                <a:gd name="T99" fmla="*/ 382 h 2248"/>
                <a:gd name="T100" fmla="*/ 428 w 1586"/>
                <a:gd name="T101" fmla="*/ 318 h 2248"/>
                <a:gd name="T102" fmla="*/ 480 w 1586"/>
                <a:gd name="T103" fmla="*/ 248 h 2248"/>
                <a:gd name="T104" fmla="*/ 520 w 1586"/>
                <a:gd name="T105" fmla="*/ 170 h 2248"/>
                <a:gd name="T106" fmla="*/ 548 w 1586"/>
                <a:gd name="T107" fmla="*/ 84 h 2248"/>
                <a:gd name="T108" fmla="*/ 558 w 1586"/>
                <a:gd name="T109" fmla="*/ 22 h 2248"/>
                <a:gd name="T110" fmla="*/ 562 w 1586"/>
                <a:gd name="T111" fmla="*/ 2 h 2248"/>
                <a:gd name="T112" fmla="*/ 570 w 1586"/>
                <a:gd name="T113" fmla="*/ 0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6" h="2248">
                  <a:moveTo>
                    <a:pt x="570" y="0"/>
                  </a:moveTo>
                  <a:lnTo>
                    <a:pt x="570" y="0"/>
                  </a:lnTo>
                  <a:lnTo>
                    <a:pt x="574" y="134"/>
                  </a:lnTo>
                  <a:lnTo>
                    <a:pt x="576" y="202"/>
                  </a:lnTo>
                  <a:lnTo>
                    <a:pt x="578" y="270"/>
                  </a:lnTo>
                  <a:lnTo>
                    <a:pt x="578" y="270"/>
                  </a:lnTo>
                  <a:lnTo>
                    <a:pt x="582" y="312"/>
                  </a:lnTo>
                  <a:lnTo>
                    <a:pt x="586" y="356"/>
                  </a:lnTo>
                  <a:lnTo>
                    <a:pt x="592" y="400"/>
                  </a:lnTo>
                  <a:lnTo>
                    <a:pt x="598" y="442"/>
                  </a:lnTo>
                  <a:lnTo>
                    <a:pt x="608" y="484"/>
                  </a:lnTo>
                  <a:lnTo>
                    <a:pt x="618" y="526"/>
                  </a:lnTo>
                  <a:lnTo>
                    <a:pt x="630" y="568"/>
                  </a:lnTo>
                  <a:lnTo>
                    <a:pt x="646" y="610"/>
                  </a:lnTo>
                  <a:lnTo>
                    <a:pt x="646" y="610"/>
                  </a:lnTo>
                  <a:lnTo>
                    <a:pt x="656" y="636"/>
                  </a:lnTo>
                  <a:lnTo>
                    <a:pt x="668" y="660"/>
                  </a:lnTo>
                  <a:lnTo>
                    <a:pt x="694" y="710"/>
                  </a:lnTo>
                  <a:lnTo>
                    <a:pt x="722" y="754"/>
                  </a:lnTo>
                  <a:lnTo>
                    <a:pt x="756" y="796"/>
                  </a:lnTo>
                  <a:lnTo>
                    <a:pt x="792" y="836"/>
                  </a:lnTo>
                  <a:lnTo>
                    <a:pt x="830" y="874"/>
                  </a:lnTo>
                  <a:lnTo>
                    <a:pt x="870" y="912"/>
                  </a:lnTo>
                  <a:lnTo>
                    <a:pt x="912" y="946"/>
                  </a:lnTo>
                  <a:lnTo>
                    <a:pt x="912" y="946"/>
                  </a:lnTo>
                  <a:lnTo>
                    <a:pt x="958" y="978"/>
                  </a:lnTo>
                  <a:lnTo>
                    <a:pt x="1002" y="1010"/>
                  </a:lnTo>
                  <a:lnTo>
                    <a:pt x="1048" y="1038"/>
                  </a:lnTo>
                  <a:lnTo>
                    <a:pt x="1094" y="1068"/>
                  </a:lnTo>
                  <a:lnTo>
                    <a:pt x="1190" y="1122"/>
                  </a:lnTo>
                  <a:lnTo>
                    <a:pt x="1284" y="1176"/>
                  </a:lnTo>
                  <a:lnTo>
                    <a:pt x="1284" y="1176"/>
                  </a:lnTo>
                  <a:lnTo>
                    <a:pt x="1332" y="1204"/>
                  </a:lnTo>
                  <a:lnTo>
                    <a:pt x="1376" y="1236"/>
                  </a:lnTo>
                  <a:lnTo>
                    <a:pt x="1396" y="1254"/>
                  </a:lnTo>
                  <a:lnTo>
                    <a:pt x="1416" y="1272"/>
                  </a:lnTo>
                  <a:lnTo>
                    <a:pt x="1434" y="1292"/>
                  </a:lnTo>
                  <a:lnTo>
                    <a:pt x="1452" y="1310"/>
                  </a:lnTo>
                  <a:lnTo>
                    <a:pt x="1468" y="1332"/>
                  </a:lnTo>
                  <a:lnTo>
                    <a:pt x="1484" y="1352"/>
                  </a:lnTo>
                  <a:lnTo>
                    <a:pt x="1498" y="1374"/>
                  </a:lnTo>
                  <a:lnTo>
                    <a:pt x="1512" y="1398"/>
                  </a:lnTo>
                  <a:lnTo>
                    <a:pt x="1526" y="1422"/>
                  </a:lnTo>
                  <a:lnTo>
                    <a:pt x="1536" y="1446"/>
                  </a:lnTo>
                  <a:lnTo>
                    <a:pt x="1548" y="1472"/>
                  </a:lnTo>
                  <a:lnTo>
                    <a:pt x="1558" y="1498"/>
                  </a:lnTo>
                  <a:lnTo>
                    <a:pt x="1558" y="1498"/>
                  </a:lnTo>
                  <a:lnTo>
                    <a:pt x="1568" y="1532"/>
                  </a:lnTo>
                  <a:lnTo>
                    <a:pt x="1576" y="1566"/>
                  </a:lnTo>
                  <a:lnTo>
                    <a:pt x="1582" y="1600"/>
                  </a:lnTo>
                  <a:lnTo>
                    <a:pt x="1586" y="1634"/>
                  </a:lnTo>
                  <a:lnTo>
                    <a:pt x="1586" y="1668"/>
                  </a:lnTo>
                  <a:lnTo>
                    <a:pt x="1586" y="1704"/>
                  </a:lnTo>
                  <a:lnTo>
                    <a:pt x="1582" y="1740"/>
                  </a:lnTo>
                  <a:lnTo>
                    <a:pt x="1578" y="1774"/>
                  </a:lnTo>
                  <a:lnTo>
                    <a:pt x="1578" y="1774"/>
                  </a:lnTo>
                  <a:lnTo>
                    <a:pt x="1566" y="1824"/>
                  </a:lnTo>
                  <a:lnTo>
                    <a:pt x="1552" y="1872"/>
                  </a:lnTo>
                  <a:lnTo>
                    <a:pt x="1532" y="1918"/>
                  </a:lnTo>
                  <a:lnTo>
                    <a:pt x="1510" y="1962"/>
                  </a:lnTo>
                  <a:lnTo>
                    <a:pt x="1484" y="2002"/>
                  </a:lnTo>
                  <a:lnTo>
                    <a:pt x="1454" y="2042"/>
                  </a:lnTo>
                  <a:lnTo>
                    <a:pt x="1420" y="2078"/>
                  </a:lnTo>
                  <a:lnTo>
                    <a:pt x="1384" y="2112"/>
                  </a:lnTo>
                  <a:lnTo>
                    <a:pt x="1384" y="2112"/>
                  </a:lnTo>
                  <a:lnTo>
                    <a:pt x="1350" y="2138"/>
                  </a:lnTo>
                  <a:lnTo>
                    <a:pt x="1318" y="2162"/>
                  </a:lnTo>
                  <a:lnTo>
                    <a:pt x="1282" y="2182"/>
                  </a:lnTo>
                  <a:lnTo>
                    <a:pt x="1246" y="2200"/>
                  </a:lnTo>
                  <a:lnTo>
                    <a:pt x="1208" y="2214"/>
                  </a:lnTo>
                  <a:lnTo>
                    <a:pt x="1170" y="2226"/>
                  </a:lnTo>
                  <a:lnTo>
                    <a:pt x="1130" y="2236"/>
                  </a:lnTo>
                  <a:lnTo>
                    <a:pt x="1088" y="2242"/>
                  </a:lnTo>
                  <a:lnTo>
                    <a:pt x="1088" y="2242"/>
                  </a:lnTo>
                  <a:lnTo>
                    <a:pt x="1044" y="2246"/>
                  </a:lnTo>
                  <a:lnTo>
                    <a:pt x="998" y="2248"/>
                  </a:lnTo>
                  <a:lnTo>
                    <a:pt x="956" y="2244"/>
                  </a:lnTo>
                  <a:lnTo>
                    <a:pt x="912" y="2240"/>
                  </a:lnTo>
                  <a:lnTo>
                    <a:pt x="870" y="2230"/>
                  </a:lnTo>
                  <a:lnTo>
                    <a:pt x="828" y="2218"/>
                  </a:lnTo>
                  <a:lnTo>
                    <a:pt x="788" y="2202"/>
                  </a:lnTo>
                  <a:lnTo>
                    <a:pt x="746" y="2182"/>
                  </a:lnTo>
                  <a:lnTo>
                    <a:pt x="746" y="2182"/>
                  </a:lnTo>
                  <a:lnTo>
                    <a:pt x="696" y="2156"/>
                  </a:lnTo>
                  <a:lnTo>
                    <a:pt x="672" y="2142"/>
                  </a:lnTo>
                  <a:lnTo>
                    <a:pt x="650" y="2124"/>
                  </a:lnTo>
                  <a:lnTo>
                    <a:pt x="650" y="2124"/>
                  </a:lnTo>
                  <a:lnTo>
                    <a:pt x="626" y="2104"/>
                  </a:lnTo>
                  <a:lnTo>
                    <a:pt x="602" y="2082"/>
                  </a:lnTo>
                  <a:lnTo>
                    <a:pt x="580" y="2060"/>
                  </a:lnTo>
                  <a:lnTo>
                    <a:pt x="560" y="2036"/>
                  </a:lnTo>
                  <a:lnTo>
                    <a:pt x="540" y="2010"/>
                  </a:lnTo>
                  <a:lnTo>
                    <a:pt x="524" y="1984"/>
                  </a:lnTo>
                  <a:lnTo>
                    <a:pt x="508" y="1956"/>
                  </a:lnTo>
                  <a:lnTo>
                    <a:pt x="492" y="1928"/>
                  </a:lnTo>
                  <a:lnTo>
                    <a:pt x="492" y="1928"/>
                  </a:lnTo>
                  <a:lnTo>
                    <a:pt x="478" y="1898"/>
                  </a:lnTo>
                  <a:lnTo>
                    <a:pt x="466" y="1866"/>
                  </a:lnTo>
                  <a:lnTo>
                    <a:pt x="456" y="1836"/>
                  </a:lnTo>
                  <a:lnTo>
                    <a:pt x="448" y="1804"/>
                  </a:lnTo>
                  <a:lnTo>
                    <a:pt x="442" y="1772"/>
                  </a:lnTo>
                  <a:lnTo>
                    <a:pt x="436" y="1740"/>
                  </a:lnTo>
                  <a:lnTo>
                    <a:pt x="434" y="1706"/>
                  </a:lnTo>
                  <a:lnTo>
                    <a:pt x="432" y="1674"/>
                  </a:lnTo>
                  <a:lnTo>
                    <a:pt x="432" y="1674"/>
                  </a:lnTo>
                  <a:lnTo>
                    <a:pt x="432" y="1542"/>
                  </a:lnTo>
                  <a:lnTo>
                    <a:pt x="432" y="1410"/>
                  </a:lnTo>
                  <a:lnTo>
                    <a:pt x="432" y="1410"/>
                  </a:lnTo>
                  <a:lnTo>
                    <a:pt x="430" y="1386"/>
                  </a:lnTo>
                  <a:lnTo>
                    <a:pt x="428" y="1374"/>
                  </a:lnTo>
                  <a:lnTo>
                    <a:pt x="422" y="1364"/>
                  </a:lnTo>
                  <a:lnTo>
                    <a:pt x="422" y="1364"/>
                  </a:lnTo>
                  <a:lnTo>
                    <a:pt x="422" y="1316"/>
                  </a:lnTo>
                  <a:lnTo>
                    <a:pt x="420" y="1268"/>
                  </a:lnTo>
                  <a:lnTo>
                    <a:pt x="414" y="1222"/>
                  </a:lnTo>
                  <a:lnTo>
                    <a:pt x="408" y="1176"/>
                  </a:lnTo>
                  <a:lnTo>
                    <a:pt x="398" y="1132"/>
                  </a:lnTo>
                  <a:lnTo>
                    <a:pt x="388" y="1090"/>
                  </a:lnTo>
                  <a:lnTo>
                    <a:pt x="374" y="1046"/>
                  </a:lnTo>
                  <a:lnTo>
                    <a:pt x="356" y="1006"/>
                  </a:lnTo>
                  <a:lnTo>
                    <a:pt x="338" y="966"/>
                  </a:lnTo>
                  <a:lnTo>
                    <a:pt x="316" y="926"/>
                  </a:lnTo>
                  <a:lnTo>
                    <a:pt x="294" y="890"/>
                  </a:lnTo>
                  <a:lnTo>
                    <a:pt x="266" y="852"/>
                  </a:lnTo>
                  <a:lnTo>
                    <a:pt x="238" y="818"/>
                  </a:lnTo>
                  <a:lnTo>
                    <a:pt x="206" y="784"/>
                  </a:lnTo>
                  <a:lnTo>
                    <a:pt x="172" y="750"/>
                  </a:lnTo>
                  <a:lnTo>
                    <a:pt x="134" y="718"/>
                  </a:lnTo>
                  <a:lnTo>
                    <a:pt x="134" y="718"/>
                  </a:lnTo>
                  <a:lnTo>
                    <a:pt x="82" y="678"/>
                  </a:lnTo>
                  <a:lnTo>
                    <a:pt x="28" y="640"/>
                  </a:lnTo>
                  <a:lnTo>
                    <a:pt x="28" y="640"/>
                  </a:lnTo>
                  <a:lnTo>
                    <a:pt x="14" y="630"/>
                  </a:lnTo>
                  <a:lnTo>
                    <a:pt x="6" y="62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" y="612"/>
                  </a:lnTo>
                  <a:lnTo>
                    <a:pt x="4" y="606"/>
                  </a:lnTo>
                  <a:lnTo>
                    <a:pt x="10" y="600"/>
                  </a:lnTo>
                  <a:lnTo>
                    <a:pt x="28" y="590"/>
                  </a:lnTo>
                  <a:lnTo>
                    <a:pt x="28" y="590"/>
                  </a:lnTo>
                  <a:lnTo>
                    <a:pt x="62" y="566"/>
                  </a:lnTo>
                  <a:lnTo>
                    <a:pt x="98" y="546"/>
                  </a:lnTo>
                  <a:lnTo>
                    <a:pt x="170" y="504"/>
                  </a:lnTo>
                  <a:lnTo>
                    <a:pt x="242" y="464"/>
                  </a:lnTo>
                  <a:lnTo>
                    <a:pt x="278" y="442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38" y="400"/>
                  </a:lnTo>
                  <a:lnTo>
                    <a:pt x="362" y="382"/>
                  </a:lnTo>
                  <a:lnTo>
                    <a:pt x="386" y="362"/>
                  </a:lnTo>
                  <a:lnTo>
                    <a:pt x="406" y="340"/>
                  </a:lnTo>
                  <a:lnTo>
                    <a:pt x="428" y="318"/>
                  </a:lnTo>
                  <a:lnTo>
                    <a:pt x="446" y="296"/>
                  </a:lnTo>
                  <a:lnTo>
                    <a:pt x="464" y="272"/>
                  </a:lnTo>
                  <a:lnTo>
                    <a:pt x="480" y="248"/>
                  </a:lnTo>
                  <a:lnTo>
                    <a:pt x="494" y="222"/>
                  </a:lnTo>
                  <a:lnTo>
                    <a:pt x="508" y="196"/>
                  </a:lnTo>
                  <a:lnTo>
                    <a:pt x="520" y="170"/>
                  </a:lnTo>
                  <a:lnTo>
                    <a:pt x="530" y="142"/>
                  </a:lnTo>
                  <a:lnTo>
                    <a:pt x="540" y="114"/>
                  </a:lnTo>
                  <a:lnTo>
                    <a:pt x="548" y="84"/>
                  </a:lnTo>
                  <a:lnTo>
                    <a:pt x="554" y="54"/>
                  </a:lnTo>
                  <a:lnTo>
                    <a:pt x="558" y="22"/>
                  </a:lnTo>
                  <a:lnTo>
                    <a:pt x="558" y="22"/>
                  </a:lnTo>
                  <a:lnTo>
                    <a:pt x="560" y="8"/>
                  </a:lnTo>
                  <a:lnTo>
                    <a:pt x="560" y="4"/>
                  </a:lnTo>
                  <a:lnTo>
                    <a:pt x="562" y="2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0" y="0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990737" y="3900821"/>
              <a:ext cx="2981286" cy="1536057"/>
            </a:xfrm>
            <a:custGeom>
              <a:avLst/>
              <a:gdLst>
                <a:gd name="T0" fmla="*/ 2012 w 2232"/>
                <a:gd name="T1" fmla="*/ 236 h 1150"/>
                <a:gd name="T2" fmla="*/ 2022 w 2232"/>
                <a:gd name="T3" fmla="*/ 246 h 1150"/>
                <a:gd name="T4" fmla="*/ 2022 w 2232"/>
                <a:gd name="T5" fmla="*/ 264 h 1150"/>
                <a:gd name="T6" fmla="*/ 2022 w 2232"/>
                <a:gd name="T7" fmla="*/ 546 h 1150"/>
                <a:gd name="T8" fmla="*/ 2030 w 2232"/>
                <a:gd name="T9" fmla="*/ 634 h 1150"/>
                <a:gd name="T10" fmla="*/ 2050 w 2232"/>
                <a:gd name="T11" fmla="*/ 718 h 1150"/>
                <a:gd name="T12" fmla="*/ 2080 w 2232"/>
                <a:gd name="T13" fmla="*/ 798 h 1150"/>
                <a:gd name="T14" fmla="*/ 2124 w 2232"/>
                <a:gd name="T15" fmla="*/ 872 h 1150"/>
                <a:gd name="T16" fmla="*/ 2178 w 2232"/>
                <a:gd name="T17" fmla="*/ 940 h 1150"/>
                <a:gd name="T18" fmla="*/ 2218 w 2232"/>
                <a:gd name="T19" fmla="*/ 980 h 1150"/>
                <a:gd name="T20" fmla="*/ 2232 w 2232"/>
                <a:gd name="T21" fmla="*/ 1000 h 1150"/>
                <a:gd name="T22" fmla="*/ 1984 w 2232"/>
                <a:gd name="T23" fmla="*/ 872 h 1150"/>
                <a:gd name="T24" fmla="*/ 1898 w 2232"/>
                <a:gd name="T25" fmla="*/ 836 h 1150"/>
                <a:gd name="T26" fmla="*/ 1784 w 2232"/>
                <a:gd name="T27" fmla="*/ 800 h 1150"/>
                <a:gd name="T28" fmla="*/ 1672 w 2232"/>
                <a:gd name="T29" fmla="*/ 780 h 1150"/>
                <a:gd name="T30" fmla="*/ 1560 w 2232"/>
                <a:gd name="T31" fmla="*/ 776 h 1150"/>
                <a:gd name="T32" fmla="*/ 1448 w 2232"/>
                <a:gd name="T33" fmla="*/ 790 h 1150"/>
                <a:gd name="T34" fmla="*/ 1334 w 2232"/>
                <a:gd name="T35" fmla="*/ 822 h 1150"/>
                <a:gd name="T36" fmla="*/ 1242 w 2232"/>
                <a:gd name="T37" fmla="*/ 860 h 1150"/>
                <a:gd name="T38" fmla="*/ 1082 w 2232"/>
                <a:gd name="T39" fmla="*/ 942 h 1150"/>
                <a:gd name="T40" fmla="*/ 876 w 2232"/>
                <a:gd name="T41" fmla="*/ 1062 h 1150"/>
                <a:gd name="T42" fmla="*/ 732 w 2232"/>
                <a:gd name="T43" fmla="*/ 1126 h 1150"/>
                <a:gd name="T44" fmla="*/ 584 w 2232"/>
                <a:gd name="T45" fmla="*/ 1150 h 1150"/>
                <a:gd name="T46" fmla="*/ 438 w 2232"/>
                <a:gd name="T47" fmla="*/ 1134 h 1150"/>
                <a:gd name="T48" fmla="*/ 300 w 2232"/>
                <a:gd name="T49" fmla="*/ 1080 h 1150"/>
                <a:gd name="T50" fmla="*/ 176 w 2232"/>
                <a:gd name="T51" fmla="*/ 988 h 1150"/>
                <a:gd name="T52" fmla="*/ 118 w 2232"/>
                <a:gd name="T53" fmla="*/ 924 h 1150"/>
                <a:gd name="T54" fmla="*/ 66 w 2232"/>
                <a:gd name="T55" fmla="*/ 846 h 1150"/>
                <a:gd name="T56" fmla="*/ 30 w 2232"/>
                <a:gd name="T57" fmla="*/ 764 h 1150"/>
                <a:gd name="T58" fmla="*/ 8 w 2232"/>
                <a:gd name="T59" fmla="*/ 678 h 1150"/>
                <a:gd name="T60" fmla="*/ 0 w 2232"/>
                <a:gd name="T61" fmla="*/ 586 h 1150"/>
                <a:gd name="T62" fmla="*/ 8 w 2232"/>
                <a:gd name="T63" fmla="*/ 490 h 1150"/>
                <a:gd name="T64" fmla="*/ 26 w 2232"/>
                <a:gd name="T65" fmla="*/ 416 h 1150"/>
                <a:gd name="T66" fmla="*/ 66 w 2232"/>
                <a:gd name="T67" fmla="*/ 316 h 1150"/>
                <a:gd name="T68" fmla="*/ 122 w 2232"/>
                <a:gd name="T69" fmla="*/ 228 h 1150"/>
                <a:gd name="T70" fmla="*/ 194 w 2232"/>
                <a:gd name="T71" fmla="*/ 152 h 1150"/>
                <a:gd name="T72" fmla="*/ 282 w 2232"/>
                <a:gd name="T73" fmla="*/ 88 h 1150"/>
                <a:gd name="T74" fmla="*/ 348 w 2232"/>
                <a:gd name="T75" fmla="*/ 52 h 1150"/>
                <a:gd name="T76" fmla="*/ 408 w 2232"/>
                <a:gd name="T77" fmla="*/ 26 h 1150"/>
                <a:gd name="T78" fmla="*/ 482 w 2232"/>
                <a:gd name="T79" fmla="*/ 8 h 1150"/>
                <a:gd name="T80" fmla="*/ 586 w 2232"/>
                <a:gd name="T81" fmla="*/ 0 h 1150"/>
                <a:gd name="T82" fmla="*/ 684 w 2232"/>
                <a:gd name="T83" fmla="*/ 8 h 1150"/>
                <a:gd name="T84" fmla="*/ 780 w 2232"/>
                <a:gd name="T85" fmla="*/ 34 h 1150"/>
                <a:gd name="T86" fmla="*/ 838 w 2232"/>
                <a:gd name="T87" fmla="*/ 62 h 1150"/>
                <a:gd name="T88" fmla="*/ 1152 w 2232"/>
                <a:gd name="T89" fmla="*/ 236 h 1150"/>
                <a:gd name="T90" fmla="*/ 1314 w 2232"/>
                <a:gd name="T91" fmla="*/ 302 h 1150"/>
                <a:gd name="T92" fmla="*/ 1484 w 2232"/>
                <a:gd name="T93" fmla="*/ 344 h 1150"/>
                <a:gd name="T94" fmla="*/ 1572 w 2232"/>
                <a:gd name="T95" fmla="*/ 348 h 1150"/>
                <a:gd name="T96" fmla="*/ 1642 w 2232"/>
                <a:gd name="T97" fmla="*/ 346 h 1150"/>
                <a:gd name="T98" fmla="*/ 1760 w 2232"/>
                <a:gd name="T99" fmla="*/ 324 h 1150"/>
                <a:gd name="T100" fmla="*/ 1874 w 2232"/>
                <a:gd name="T101" fmla="*/ 286 h 1150"/>
                <a:gd name="T102" fmla="*/ 1956 w 2232"/>
                <a:gd name="T103" fmla="*/ 248 h 1150"/>
                <a:gd name="T104" fmla="*/ 2006 w 2232"/>
                <a:gd name="T105" fmla="*/ 23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2" h="1150">
                  <a:moveTo>
                    <a:pt x="2006" y="236"/>
                  </a:moveTo>
                  <a:lnTo>
                    <a:pt x="2006" y="236"/>
                  </a:lnTo>
                  <a:lnTo>
                    <a:pt x="2012" y="236"/>
                  </a:lnTo>
                  <a:lnTo>
                    <a:pt x="2018" y="238"/>
                  </a:lnTo>
                  <a:lnTo>
                    <a:pt x="2020" y="242"/>
                  </a:lnTo>
                  <a:lnTo>
                    <a:pt x="2022" y="246"/>
                  </a:lnTo>
                  <a:lnTo>
                    <a:pt x="2022" y="254"/>
                  </a:lnTo>
                  <a:lnTo>
                    <a:pt x="2022" y="264"/>
                  </a:lnTo>
                  <a:lnTo>
                    <a:pt x="2022" y="264"/>
                  </a:lnTo>
                  <a:lnTo>
                    <a:pt x="2022" y="404"/>
                  </a:lnTo>
                  <a:lnTo>
                    <a:pt x="2022" y="546"/>
                  </a:lnTo>
                  <a:lnTo>
                    <a:pt x="2022" y="546"/>
                  </a:lnTo>
                  <a:lnTo>
                    <a:pt x="2024" y="576"/>
                  </a:lnTo>
                  <a:lnTo>
                    <a:pt x="2026" y="606"/>
                  </a:lnTo>
                  <a:lnTo>
                    <a:pt x="2030" y="634"/>
                  </a:lnTo>
                  <a:lnTo>
                    <a:pt x="2036" y="662"/>
                  </a:lnTo>
                  <a:lnTo>
                    <a:pt x="2042" y="690"/>
                  </a:lnTo>
                  <a:lnTo>
                    <a:pt x="2050" y="718"/>
                  </a:lnTo>
                  <a:lnTo>
                    <a:pt x="2058" y="746"/>
                  </a:lnTo>
                  <a:lnTo>
                    <a:pt x="2068" y="772"/>
                  </a:lnTo>
                  <a:lnTo>
                    <a:pt x="2080" y="798"/>
                  </a:lnTo>
                  <a:lnTo>
                    <a:pt x="2094" y="822"/>
                  </a:lnTo>
                  <a:lnTo>
                    <a:pt x="2108" y="848"/>
                  </a:lnTo>
                  <a:lnTo>
                    <a:pt x="2124" y="872"/>
                  </a:lnTo>
                  <a:lnTo>
                    <a:pt x="2140" y="896"/>
                  </a:lnTo>
                  <a:lnTo>
                    <a:pt x="2158" y="918"/>
                  </a:lnTo>
                  <a:lnTo>
                    <a:pt x="2178" y="940"/>
                  </a:lnTo>
                  <a:lnTo>
                    <a:pt x="2200" y="962"/>
                  </a:lnTo>
                  <a:lnTo>
                    <a:pt x="2200" y="962"/>
                  </a:lnTo>
                  <a:lnTo>
                    <a:pt x="2218" y="980"/>
                  </a:lnTo>
                  <a:lnTo>
                    <a:pt x="2226" y="988"/>
                  </a:lnTo>
                  <a:lnTo>
                    <a:pt x="2232" y="1000"/>
                  </a:lnTo>
                  <a:lnTo>
                    <a:pt x="2232" y="1000"/>
                  </a:lnTo>
                  <a:lnTo>
                    <a:pt x="2150" y="956"/>
                  </a:lnTo>
                  <a:lnTo>
                    <a:pt x="2066" y="914"/>
                  </a:lnTo>
                  <a:lnTo>
                    <a:pt x="1984" y="872"/>
                  </a:lnTo>
                  <a:lnTo>
                    <a:pt x="1940" y="854"/>
                  </a:lnTo>
                  <a:lnTo>
                    <a:pt x="1898" y="836"/>
                  </a:lnTo>
                  <a:lnTo>
                    <a:pt x="1898" y="836"/>
                  </a:lnTo>
                  <a:lnTo>
                    <a:pt x="1860" y="822"/>
                  </a:lnTo>
                  <a:lnTo>
                    <a:pt x="1822" y="810"/>
                  </a:lnTo>
                  <a:lnTo>
                    <a:pt x="1784" y="800"/>
                  </a:lnTo>
                  <a:lnTo>
                    <a:pt x="1748" y="790"/>
                  </a:lnTo>
                  <a:lnTo>
                    <a:pt x="1710" y="784"/>
                  </a:lnTo>
                  <a:lnTo>
                    <a:pt x="1672" y="780"/>
                  </a:lnTo>
                  <a:lnTo>
                    <a:pt x="1634" y="776"/>
                  </a:lnTo>
                  <a:lnTo>
                    <a:pt x="1598" y="776"/>
                  </a:lnTo>
                  <a:lnTo>
                    <a:pt x="1560" y="776"/>
                  </a:lnTo>
                  <a:lnTo>
                    <a:pt x="1522" y="780"/>
                  </a:lnTo>
                  <a:lnTo>
                    <a:pt x="1484" y="784"/>
                  </a:lnTo>
                  <a:lnTo>
                    <a:pt x="1448" y="790"/>
                  </a:lnTo>
                  <a:lnTo>
                    <a:pt x="1410" y="800"/>
                  </a:lnTo>
                  <a:lnTo>
                    <a:pt x="1372" y="810"/>
                  </a:lnTo>
                  <a:lnTo>
                    <a:pt x="1334" y="822"/>
                  </a:lnTo>
                  <a:lnTo>
                    <a:pt x="1298" y="836"/>
                  </a:lnTo>
                  <a:lnTo>
                    <a:pt x="1298" y="836"/>
                  </a:lnTo>
                  <a:lnTo>
                    <a:pt x="1242" y="860"/>
                  </a:lnTo>
                  <a:lnTo>
                    <a:pt x="1188" y="886"/>
                  </a:lnTo>
                  <a:lnTo>
                    <a:pt x="1136" y="912"/>
                  </a:lnTo>
                  <a:lnTo>
                    <a:pt x="1082" y="942"/>
                  </a:lnTo>
                  <a:lnTo>
                    <a:pt x="980" y="1000"/>
                  </a:lnTo>
                  <a:lnTo>
                    <a:pt x="876" y="1062"/>
                  </a:lnTo>
                  <a:lnTo>
                    <a:pt x="876" y="1062"/>
                  </a:lnTo>
                  <a:lnTo>
                    <a:pt x="830" y="1088"/>
                  </a:lnTo>
                  <a:lnTo>
                    <a:pt x="782" y="1108"/>
                  </a:lnTo>
                  <a:lnTo>
                    <a:pt x="732" y="1126"/>
                  </a:lnTo>
                  <a:lnTo>
                    <a:pt x="684" y="1138"/>
                  </a:lnTo>
                  <a:lnTo>
                    <a:pt x="634" y="1146"/>
                  </a:lnTo>
                  <a:lnTo>
                    <a:pt x="584" y="1150"/>
                  </a:lnTo>
                  <a:lnTo>
                    <a:pt x="534" y="1148"/>
                  </a:lnTo>
                  <a:lnTo>
                    <a:pt x="486" y="1144"/>
                  </a:lnTo>
                  <a:lnTo>
                    <a:pt x="438" y="1134"/>
                  </a:lnTo>
                  <a:lnTo>
                    <a:pt x="390" y="1120"/>
                  </a:lnTo>
                  <a:lnTo>
                    <a:pt x="344" y="1102"/>
                  </a:lnTo>
                  <a:lnTo>
                    <a:pt x="300" y="1080"/>
                  </a:lnTo>
                  <a:lnTo>
                    <a:pt x="256" y="1054"/>
                  </a:lnTo>
                  <a:lnTo>
                    <a:pt x="216" y="1022"/>
                  </a:lnTo>
                  <a:lnTo>
                    <a:pt x="176" y="988"/>
                  </a:lnTo>
                  <a:lnTo>
                    <a:pt x="138" y="950"/>
                  </a:lnTo>
                  <a:lnTo>
                    <a:pt x="138" y="950"/>
                  </a:lnTo>
                  <a:lnTo>
                    <a:pt x="118" y="924"/>
                  </a:lnTo>
                  <a:lnTo>
                    <a:pt x="100" y="900"/>
                  </a:lnTo>
                  <a:lnTo>
                    <a:pt x="82" y="874"/>
                  </a:lnTo>
                  <a:lnTo>
                    <a:pt x="66" y="846"/>
                  </a:lnTo>
                  <a:lnTo>
                    <a:pt x="52" y="820"/>
                  </a:lnTo>
                  <a:lnTo>
                    <a:pt x="40" y="792"/>
                  </a:lnTo>
                  <a:lnTo>
                    <a:pt x="30" y="764"/>
                  </a:lnTo>
                  <a:lnTo>
                    <a:pt x="20" y="736"/>
                  </a:lnTo>
                  <a:lnTo>
                    <a:pt x="12" y="706"/>
                  </a:lnTo>
                  <a:lnTo>
                    <a:pt x="8" y="678"/>
                  </a:lnTo>
                  <a:lnTo>
                    <a:pt x="4" y="648"/>
                  </a:lnTo>
                  <a:lnTo>
                    <a:pt x="0" y="616"/>
                  </a:lnTo>
                  <a:lnTo>
                    <a:pt x="0" y="586"/>
                  </a:lnTo>
                  <a:lnTo>
                    <a:pt x="2" y="554"/>
                  </a:lnTo>
                  <a:lnTo>
                    <a:pt x="4" y="522"/>
                  </a:lnTo>
                  <a:lnTo>
                    <a:pt x="8" y="490"/>
                  </a:lnTo>
                  <a:lnTo>
                    <a:pt x="8" y="490"/>
                  </a:lnTo>
                  <a:lnTo>
                    <a:pt x="16" y="452"/>
                  </a:lnTo>
                  <a:lnTo>
                    <a:pt x="26" y="416"/>
                  </a:lnTo>
                  <a:lnTo>
                    <a:pt x="36" y="380"/>
                  </a:lnTo>
                  <a:lnTo>
                    <a:pt x="50" y="348"/>
                  </a:lnTo>
                  <a:lnTo>
                    <a:pt x="66" y="316"/>
                  </a:lnTo>
                  <a:lnTo>
                    <a:pt x="82" y="284"/>
                  </a:lnTo>
                  <a:lnTo>
                    <a:pt x="102" y="256"/>
                  </a:lnTo>
                  <a:lnTo>
                    <a:pt x="122" y="228"/>
                  </a:lnTo>
                  <a:lnTo>
                    <a:pt x="144" y="200"/>
                  </a:lnTo>
                  <a:lnTo>
                    <a:pt x="168" y="176"/>
                  </a:lnTo>
                  <a:lnTo>
                    <a:pt x="194" y="152"/>
                  </a:lnTo>
                  <a:lnTo>
                    <a:pt x="222" y="130"/>
                  </a:lnTo>
                  <a:lnTo>
                    <a:pt x="252" y="108"/>
                  </a:lnTo>
                  <a:lnTo>
                    <a:pt x="282" y="88"/>
                  </a:lnTo>
                  <a:lnTo>
                    <a:pt x="314" y="68"/>
                  </a:lnTo>
                  <a:lnTo>
                    <a:pt x="348" y="52"/>
                  </a:lnTo>
                  <a:lnTo>
                    <a:pt x="348" y="52"/>
                  </a:lnTo>
                  <a:lnTo>
                    <a:pt x="384" y="34"/>
                  </a:lnTo>
                  <a:lnTo>
                    <a:pt x="384" y="34"/>
                  </a:lnTo>
                  <a:lnTo>
                    <a:pt x="408" y="26"/>
                  </a:lnTo>
                  <a:lnTo>
                    <a:pt x="432" y="18"/>
                  </a:lnTo>
                  <a:lnTo>
                    <a:pt x="458" y="12"/>
                  </a:lnTo>
                  <a:lnTo>
                    <a:pt x="482" y="8"/>
                  </a:lnTo>
                  <a:lnTo>
                    <a:pt x="534" y="2"/>
                  </a:lnTo>
                  <a:lnTo>
                    <a:pt x="586" y="0"/>
                  </a:lnTo>
                  <a:lnTo>
                    <a:pt x="586" y="0"/>
                  </a:lnTo>
                  <a:lnTo>
                    <a:pt x="618" y="0"/>
                  </a:lnTo>
                  <a:lnTo>
                    <a:pt x="652" y="4"/>
                  </a:lnTo>
                  <a:lnTo>
                    <a:pt x="684" y="8"/>
                  </a:lnTo>
                  <a:lnTo>
                    <a:pt x="716" y="16"/>
                  </a:lnTo>
                  <a:lnTo>
                    <a:pt x="748" y="24"/>
                  </a:lnTo>
                  <a:lnTo>
                    <a:pt x="780" y="34"/>
                  </a:lnTo>
                  <a:lnTo>
                    <a:pt x="810" y="48"/>
                  </a:lnTo>
                  <a:lnTo>
                    <a:pt x="838" y="62"/>
                  </a:lnTo>
                  <a:lnTo>
                    <a:pt x="838" y="62"/>
                  </a:lnTo>
                  <a:lnTo>
                    <a:pt x="994" y="150"/>
                  </a:lnTo>
                  <a:lnTo>
                    <a:pt x="1152" y="236"/>
                  </a:lnTo>
                  <a:lnTo>
                    <a:pt x="1152" y="236"/>
                  </a:lnTo>
                  <a:lnTo>
                    <a:pt x="1204" y="260"/>
                  </a:lnTo>
                  <a:lnTo>
                    <a:pt x="1260" y="282"/>
                  </a:lnTo>
                  <a:lnTo>
                    <a:pt x="1314" y="302"/>
                  </a:lnTo>
                  <a:lnTo>
                    <a:pt x="1370" y="320"/>
                  </a:lnTo>
                  <a:lnTo>
                    <a:pt x="1426" y="334"/>
                  </a:lnTo>
                  <a:lnTo>
                    <a:pt x="1484" y="344"/>
                  </a:lnTo>
                  <a:lnTo>
                    <a:pt x="1512" y="346"/>
                  </a:lnTo>
                  <a:lnTo>
                    <a:pt x="1542" y="348"/>
                  </a:lnTo>
                  <a:lnTo>
                    <a:pt x="1572" y="348"/>
                  </a:lnTo>
                  <a:lnTo>
                    <a:pt x="1602" y="348"/>
                  </a:lnTo>
                  <a:lnTo>
                    <a:pt x="1602" y="348"/>
                  </a:lnTo>
                  <a:lnTo>
                    <a:pt x="1642" y="346"/>
                  </a:lnTo>
                  <a:lnTo>
                    <a:pt x="1682" y="340"/>
                  </a:lnTo>
                  <a:lnTo>
                    <a:pt x="1722" y="332"/>
                  </a:lnTo>
                  <a:lnTo>
                    <a:pt x="1760" y="324"/>
                  </a:lnTo>
                  <a:lnTo>
                    <a:pt x="1798" y="314"/>
                  </a:lnTo>
                  <a:lnTo>
                    <a:pt x="1836" y="300"/>
                  </a:lnTo>
                  <a:lnTo>
                    <a:pt x="1874" y="286"/>
                  </a:lnTo>
                  <a:lnTo>
                    <a:pt x="1912" y="270"/>
                  </a:lnTo>
                  <a:lnTo>
                    <a:pt x="1912" y="270"/>
                  </a:lnTo>
                  <a:lnTo>
                    <a:pt x="1956" y="248"/>
                  </a:lnTo>
                  <a:lnTo>
                    <a:pt x="1980" y="240"/>
                  </a:lnTo>
                  <a:lnTo>
                    <a:pt x="1992" y="238"/>
                  </a:lnTo>
                  <a:lnTo>
                    <a:pt x="2006" y="236"/>
                  </a:lnTo>
                  <a:lnTo>
                    <a:pt x="2006" y="236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1503647" y="1574029"/>
              <a:ext cx="2364192" cy="2650032"/>
            </a:xfrm>
            <a:custGeom>
              <a:avLst/>
              <a:gdLst>
                <a:gd name="T0" fmla="*/ 686 w 1770"/>
                <a:gd name="T1" fmla="*/ 1942 h 1984"/>
                <a:gd name="T2" fmla="*/ 454 w 1770"/>
                <a:gd name="T3" fmla="*/ 1814 h 1984"/>
                <a:gd name="T4" fmla="*/ 338 w 1770"/>
                <a:gd name="T5" fmla="*/ 1766 h 1984"/>
                <a:gd name="T6" fmla="*/ 214 w 1770"/>
                <a:gd name="T7" fmla="*/ 1750 h 1984"/>
                <a:gd name="T8" fmla="*/ 128 w 1770"/>
                <a:gd name="T9" fmla="*/ 1754 h 1984"/>
                <a:gd name="T10" fmla="*/ 16 w 1770"/>
                <a:gd name="T11" fmla="*/ 1778 h 1984"/>
                <a:gd name="T12" fmla="*/ 4 w 1770"/>
                <a:gd name="T13" fmla="*/ 1778 h 1984"/>
                <a:gd name="T14" fmla="*/ 84 w 1770"/>
                <a:gd name="T15" fmla="*/ 1726 h 1984"/>
                <a:gd name="T16" fmla="*/ 286 w 1770"/>
                <a:gd name="T17" fmla="*/ 1592 h 1984"/>
                <a:gd name="T18" fmla="*/ 354 w 1770"/>
                <a:gd name="T19" fmla="*/ 1536 h 1984"/>
                <a:gd name="T20" fmla="*/ 434 w 1770"/>
                <a:gd name="T21" fmla="*/ 1456 h 1984"/>
                <a:gd name="T22" fmla="*/ 500 w 1770"/>
                <a:gd name="T23" fmla="*/ 1366 h 1984"/>
                <a:gd name="T24" fmla="*/ 552 w 1770"/>
                <a:gd name="T25" fmla="*/ 1268 h 1984"/>
                <a:gd name="T26" fmla="*/ 588 w 1770"/>
                <a:gd name="T27" fmla="*/ 1162 h 1984"/>
                <a:gd name="T28" fmla="*/ 612 w 1770"/>
                <a:gd name="T29" fmla="*/ 1048 h 1984"/>
                <a:gd name="T30" fmla="*/ 624 w 1770"/>
                <a:gd name="T31" fmla="*/ 938 h 1984"/>
                <a:gd name="T32" fmla="*/ 632 w 1770"/>
                <a:gd name="T33" fmla="*/ 714 h 1984"/>
                <a:gd name="T34" fmla="*/ 630 w 1770"/>
                <a:gd name="T35" fmla="*/ 550 h 1984"/>
                <a:gd name="T36" fmla="*/ 656 w 1770"/>
                <a:gd name="T37" fmla="*/ 402 h 1984"/>
                <a:gd name="T38" fmla="*/ 718 w 1770"/>
                <a:gd name="T39" fmla="*/ 266 h 1984"/>
                <a:gd name="T40" fmla="*/ 766 w 1770"/>
                <a:gd name="T41" fmla="*/ 198 h 1984"/>
                <a:gd name="T42" fmla="*/ 830 w 1770"/>
                <a:gd name="T43" fmla="*/ 134 h 1984"/>
                <a:gd name="T44" fmla="*/ 902 w 1770"/>
                <a:gd name="T45" fmla="*/ 82 h 1984"/>
                <a:gd name="T46" fmla="*/ 980 w 1770"/>
                <a:gd name="T47" fmla="*/ 44 h 1984"/>
                <a:gd name="T48" fmla="*/ 1062 w 1770"/>
                <a:gd name="T49" fmla="*/ 16 h 1984"/>
                <a:gd name="T50" fmla="*/ 1148 w 1770"/>
                <a:gd name="T51" fmla="*/ 2 h 1984"/>
                <a:gd name="T52" fmla="*/ 1234 w 1770"/>
                <a:gd name="T53" fmla="*/ 0 h 1984"/>
                <a:gd name="T54" fmla="*/ 1320 w 1770"/>
                <a:gd name="T55" fmla="*/ 12 h 1984"/>
                <a:gd name="T56" fmla="*/ 1404 w 1770"/>
                <a:gd name="T57" fmla="*/ 36 h 1984"/>
                <a:gd name="T58" fmla="*/ 1484 w 1770"/>
                <a:gd name="T59" fmla="*/ 74 h 1984"/>
                <a:gd name="T60" fmla="*/ 1558 w 1770"/>
                <a:gd name="T61" fmla="*/ 126 h 1984"/>
                <a:gd name="T62" fmla="*/ 1606 w 1770"/>
                <a:gd name="T63" fmla="*/ 170 h 1984"/>
                <a:gd name="T64" fmla="*/ 1670 w 1770"/>
                <a:gd name="T65" fmla="*/ 246 h 1984"/>
                <a:gd name="T66" fmla="*/ 1718 w 1770"/>
                <a:gd name="T67" fmla="*/ 330 h 1984"/>
                <a:gd name="T68" fmla="*/ 1750 w 1770"/>
                <a:gd name="T69" fmla="*/ 420 h 1984"/>
                <a:gd name="T70" fmla="*/ 1768 w 1770"/>
                <a:gd name="T71" fmla="*/ 516 h 1984"/>
                <a:gd name="T72" fmla="*/ 1768 w 1770"/>
                <a:gd name="T73" fmla="*/ 618 h 1984"/>
                <a:gd name="T74" fmla="*/ 1750 w 1770"/>
                <a:gd name="T75" fmla="*/ 714 h 1984"/>
                <a:gd name="T76" fmla="*/ 1718 w 1770"/>
                <a:gd name="T77" fmla="*/ 806 h 1984"/>
                <a:gd name="T78" fmla="*/ 1668 w 1770"/>
                <a:gd name="T79" fmla="*/ 894 h 1984"/>
                <a:gd name="T80" fmla="*/ 1570 w 1770"/>
                <a:gd name="T81" fmla="*/ 1002 h 1984"/>
                <a:gd name="T82" fmla="*/ 1446 w 1770"/>
                <a:gd name="T83" fmla="*/ 1086 h 1984"/>
                <a:gd name="T84" fmla="*/ 1322 w 1770"/>
                <a:gd name="T85" fmla="*/ 1156 h 1984"/>
                <a:gd name="T86" fmla="*/ 1200 w 1770"/>
                <a:gd name="T87" fmla="*/ 1234 h 1984"/>
                <a:gd name="T88" fmla="*/ 1174 w 1770"/>
                <a:gd name="T89" fmla="*/ 1260 h 1984"/>
                <a:gd name="T90" fmla="*/ 1054 w 1770"/>
                <a:gd name="T91" fmla="*/ 1350 h 1984"/>
                <a:gd name="T92" fmla="*/ 974 w 1770"/>
                <a:gd name="T93" fmla="*/ 1428 h 1984"/>
                <a:gd name="T94" fmla="*/ 928 w 1770"/>
                <a:gd name="T95" fmla="*/ 1484 h 1984"/>
                <a:gd name="T96" fmla="*/ 870 w 1770"/>
                <a:gd name="T97" fmla="*/ 1574 h 1984"/>
                <a:gd name="T98" fmla="*/ 828 w 1770"/>
                <a:gd name="T99" fmla="*/ 1672 h 1984"/>
                <a:gd name="T100" fmla="*/ 802 w 1770"/>
                <a:gd name="T101" fmla="*/ 1764 h 1984"/>
                <a:gd name="T102" fmla="*/ 774 w 1770"/>
                <a:gd name="T103" fmla="*/ 1940 h 1984"/>
                <a:gd name="T104" fmla="*/ 768 w 1770"/>
                <a:gd name="T105" fmla="*/ 1974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984">
                  <a:moveTo>
                    <a:pt x="762" y="1984"/>
                  </a:moveTo>
                  <a:lnTo>
                    <a:pt x="762" y="1984"/>
                  </a:lnTo>
                  <a:lnTo>
                    <a:pt x="686" y="1942"/>
                  </a:lnTo>
                  <a:lnTo>
                    <a:pt x="608" y="1900"/>
                  </a:lnTo>
                  <a:lnTo>
                    <a:pt x="454" y="1814"/>
                  </a:lnTo>
                  <a:lnTo>
                    <a:pt x="454" y="1814"/>
                  </a:lnTo>
                  <a:lnTo>
                    <a:pt x="416" y="1794"/>
                  </a:lnTo>
                  <a:lnTo>
                    <a:pt x="378" y="1780"/>
                  </a:lnTo>
                  <a:lnTo>
                    <a:pt x="338" y="1766"/>
                  </a:lnTo>
                  <a:lnTo>
                    <a:pt x="298" y="1758"/>
                  </a:lnTo>
                  <a:lnTo>
                    <a:pt x="256" y="1752"/>
                  </a:lnTo>
                  <a:lnTo>
                    <a:pt x="214" y="1750"/>
                  </a:lnTo>
                  <a:lnTo>
                    <a:pt x="172" y="1750"/>
                  </a:lnTo>
                  <a:lnTo>
                    <a:pt x="128" y="1754"/>
                  </a:lnTo>
                  <a:lnTo>
                    <a:pt x="128" y="1754"/>
                  </a:lnTo>
                  <a:lnTo>
                    <a:pt x="72" y="1762"/>
                  </a:lnTo>
                  <a:lnTo>
                    <a:pt x="44" y="1770"/>
                  </a:lnTo>
                  <a:lnTo>
                    <a:pt x="16" y="1778"/>
                  </a:lnTo>
                  <a:lnTo>
                    <a:pt x="16" y="1778"/>
                  </a:lnTo>
                  <a:lnTo>
                    <a:pt x="8" y="1780"/>
                  </a:lnTo>
                  <a:lnTo>
                    <a:pt x="4" y="1778"/>
                  </a:lnTo>
                  <a:lnTo>
                    <a:pt x="0" y="1776"/>
                  </a:lnTo>
                  <a:lnTo>
                    <a:pt x="0" y="1776"/>
                  </a:lnTo>
                  <a:lnTo>
                    <a:pt x="84" y="1726"/>
                  </a:lnTo>
                  <a:lnTo>
                    <a:pt x="166" y="1676"/>
                  </a:lnTo>
                  <a:lnTo>
                    <a:pt x="246" y="1620"/>
                  </a:lnTo>
                  <a:lnTo>
                    <a:pt x="286" y="1592"/>
                  </a:lnTo>
                  <a:lnTo>
                    <a:pt x="324" y="1562"/>
                  </a:lnTo>
                  <a:lnTo>
                    <a:pt x="324" y="1562"/>
                  </a:lnTo>
                  <a:lnTo>
                    <a:pt x="354" y="1536"/>
                  </a:lnTo>
                  <a:lnTo>
                    <a:pt x="382" y="1510"/>
                  </a:lnTo>
                  <a:lnTo>
                    <a:pt x="410" y="1484"/>
                  </a:lnTo>
                  <a:lnTo>
                    <a:pt x="434" y="1456"/>
                  </a:lnTo>
                  <a:lnTo>
                    <a:pt x="458" y="1426"/>
                  </a:lnTo>
                  <a:lnTo>
                    <a:pt x="480" y="1396"/>
                  </a:lnTo>
                  <a:lnTo>
                    <a:pt x="500" y="1366"/>
                  </a:lnTo>
                  <a:lnTo>
                    <a:pt x="518" y="1334"/>
                  </a:lnTo>
                  <a:lnTo>
                    <a:pt x="536" y="1302"/>
                  </a:lnTo>
                  <a:lnTo>
                    <a:pt x="552" y="1268"/>
                  </a:lnTo>
                  <a:lnTo>
                    <a:pt x="566" y="1234"/>
                  </a:lnTo>
                  <a:lnTo>
                    <a:pt x="578" y="1198"/>
                  </a:lnTo>
                  <a:lnTo>
                    <a:pt x="588" y="1162"/>
                  </a:lnTo>
                  <a:lnTo>
                    <a:pt x="598" y="1124"/>
                  </a:lnTo>
                  <a:lnTo>
                    <a:pt x="606" y="1088"/>
                  </a:lnTo>
                  <a:lnTo>
                    <a:pt x="612" y="1048"/>
                  </a:lnTo>
                  <a:lnTo>
                    <a:pt x="612" y="1048"/>
                  </a:lnTo>
                  <a:lnTo>
                    <a:pt x="620" y="992"/>
                  </a:lnTo>
                  <a:lnTo>
                    <a:pt x="624" y="938"/>
                  </a:lnTo>
                  <a:lnTo>
                    <a:pt x="628" y="882"/>
                  </a:lnTo>
                  <a:lnTo>
                    <a:pt x="630" y="826"/>
                  </a:lnTo>
                  <a:lnTo>
                    <a:pt x="632" y="714"/>
                  </a:lnTo>
                  <a:lnTo>
                    <a:pt x="630" y="602"/>
                  </a:lnTo>
                  <a:lnTo>
                    <a:pt x="630" y="602"/>
                  </a:lnTo>
                  <a:lnTo>
                    <a:pt x="630" y="550"/>
                  </a:lnTo>
                  <a:lnTo>
                    <a:pt x="634" y="500"/>
                  </a:lnTo>
                  <a:lnTo>
                    <a:pt x="644" y="450"/>
                  </a:lnTo>
                  <a:lnTo>
                    <a:pt x="656" y="402"/>
                  </a:lnTo>
                  <a:lnTo>
                    <a:pt x="672" y="356"/>
                  </a:lnTo>
                  <a:lnTo>
                    <a:pt x="692" y="310"/>
                  </a:lnTo>
                  <a:lnTo>
                    <a:pt x="718" y="266"/>
                  </a:lnTo>
                  <a:lnTo>
                    <a:pt x="748" y="222"/>
                  </a:lnTo>
                  <a:lnTo>
                    <a:pt x="748" y="222"/>
                  </a:lnTo>
                  <a:lnTo>
                    <a:pt x="766" y="198"/>
                  </a:lnTo>
                  <a:lnTo>
                    <a:pt x="788" y="176"/>
                  </a:lnTo>
                  <a:lnTo>
                    <a:pt x="808" y="154"/>
                  </a:lnTo>
                  <a:lnTo>
                    <a:pt x="830" y="134"/>
                  </a:lnTo>
                  <a:lnTo>
                    <a:pt x="854" y="116"/>
                  </a:lnTo>
                  <a:lnTo>
                    <a:pt x="878" y="98"/>
                  </a:lnTo>
                  <a:lnTo>
                    <a:pt x="902" y="82"/>
                  </a:lnTo>
                  <a:lnTo>
                    <a:pt x="928" y="68"/>
                  </a:lnTo>
                  <a:lnTo>
                    <a:pt x="954" y="56"/>
                  </a:lnTo>
                  <a:lnTo>
                    <a:pt x="980" y="44"/>
                  </a:lnTo>
                  <a:lnTo>
                    <a:pt x="1008" y="32"/>
                  </a:lnTo>
                  <a:lnTo>
                    <a:pt x="1034" y="24"/>
                  </a:lnTo>
                  <a:lnTo>
                    <a:pt x="1062" y="16"/>
                  </a:lnTo>
                  <a:lnTo>
                    <a:pt x="1090" y="10"/>
                  </a:lnTo>
                  <a:lnTo>
                    <a:pt x="1118" y="6"/>
                  </a:lnTo>
                  <a:lnTo>
                    <a:pt x="1148" y="2"/>
                  </a:lnTo>
                  <a:lnTo>
                    <a:pt x="1176" y="0"/>
                  </a:lnTo>
                  <a:lnTo>
                    <a:pt x="1206" y="0"/>
                  </a:lnTo>
                  <a:lnTo>
                    <a:pt x="1234" y="0"/>
                  </a:lnTo>
                  <a:lnTo>
                    <a:pt x="1262" y="2"/>
                  </a:lnTo>
                  <a:lnTo>
                    <a:pt x="1292" y="6"/>
                  </a:lnTo>
                  <a:lnTo>
                    <a:pt x="1320" y="12"/>
                  </a:lnTo>
                  <a:lnTo>
                    <a:pt x="1348" y="18"/>
                  </a:lnTo>
                  <a:lnTo>
                    <a:pt x="1376" y="26"/>
                  </a:lnTo>
                  <a:lnTo>
                    <a:pt x="1404" y="36"/>
                  </a:lnTo>
                  <a:lnTo>
                    <a:pt x="1430" y="48"/>
                  </a:lnTo>
                  <a:lnTo>
                    <a:pt x="1458" y="60"/>
                  </a:lnTo>
                  <a:lnTo>
                    <a:pt x="1484" y="74"/>
                  </a:lnTo>
                  <a:lnTo>
                    <a:pt x="1508" y="90"/>
                  </a:lnTo>
                  <a:lnTo>
                    <a:pt x="1534" y="106"/>
                  </a:lnTo>
                  <a:lnTo>
                    <a:pt x="1558" y="126"/>
                  </a:lnTo>
                  <a:lnTo>
                    <a:pt x="1580" y="146"/>
                  </a:lnTo>
                  <a:lnTo>
                    <a:pt x="1580" y="146"/>
                  </a:lnTo>
                  <a:lnTo>
                    <a:pt x="1606" y="170"/>
                  </a:lnTo>
                  <a:lnTo>
                    <a:pt x="1630" y="194"/>
                  </a:lnTo>
                  <a:lnTo>
                    <a:pt x="1650" y="220"/>
                  </a:lnTo>
                  <a:lnTo>
                    <a:pt x="1670" y="246"/>
                  </a:lnTo>
                  <a:lnTo>
                    <a:pt x="1688" y="274"/>
                  </a:lnTo>
                  <a:lnTo>
                    <a:pt x="1704" y="302"/>
                  </a:lnTo>
                  <a:lnTo>
                    <a:pt x="1718" y="330"/>
                  </a:lnTo>
                  <a:lnTo>
                    <a:pt x="1730" y="360"/>
                  </a:lnTo>
                  <a:lnTo>
                    <a:pt x="1742" y="390"/>
                  </a:lnTo>
                  <a:lnTo>
                    <a:pt x="1750" y="420"/>
                  </a:lnTo>
                  <a:lnTo>
                    <a:pt x="1758" y="452"/>
                  </a:lnTo>
                  <a:lnTo>
                    <a:pt x="1764" y="484"/>
                  </a:lnTo>
                  <a:lnTo>
                    <a:pt x="1768" y="516"/>
                  </a:lnTo>
                  <a:lnTo>
                    <a:pt x="1770" y="550"/>
                  </a:lnTo>
                  <a:lnTo>
                    <a:pt x="1770" y="584"/>
                  </a:lnTo>
                  <a:lnTo>
                    <a:pt x="1768" y="618"/>
                  </a:lnTo>
                  <a:lnTo>
                    <a:pt x="1768" y="618"/>
                  </a:lnTo>
                  <a:lnTo>
                    <a:pt x="1760" y="666"/>
                  </a:lnTo>
                  <a:lnTo>
                    <a:pt x="1750" y="714"/>
                  </a:lnTo>
                  <a:lnTo>
                    <a:pt x="1736" y="760"/>
                  </a:lnTo>
                  <a:lnTo>
                    <a:pt x="1728" y="784"/>
                  </a:lnTo>
                  <a:lnTo>
                    <a:pt x="1718" y="806"/>
                  </a:lnTo>
                  <a:lnTo>
                    <a:pt x="1718" y="806"/>
                  </a:lnTo>
                  <a:lnTo>
                    <a:pt x="1694" y="852"/>
                  </a:lnTo>
                  <a:lnTo>
                    <a:pt x="1668" y="894"/>
                  </a:lnTo>
                  <a:lnTo>
                    <a:pt x="1638" y="932"/>
                  </a:lnTo>
                  <a:lnTo>
                    <a:pt x="1604" y="968"/>
                  </a:lnTo>
                  <a:lnTo>
                    <a:pt x="1570" y="1002"/>
                  </a:lnTo>
                  <a:lnTo>
                    <a:pt x="1530" y="1032"/>
                  </a:lnTo>
                  <a:lnTo>
                    <a:pt x="1490" y="1060"/>
                  </a:lnTo>
                  <a:lnTo>
                    <a:pt x="1446" y="1086"/>
                  </a:lnTo>
                  <a:lnTo>
                    <a:pt x="1446" y="1086"/>
                  </a:lnTo>
                  <a:lnTo>
                    <a:pt x="1384" y="1122"/>
                  </a:lnTo>
                  <a:lnTo>
                    <a:pt x="1322" y="1156"/>
                  </a:lnTo>
                  <a:lnTo>
                    <a:pt x="1260" y="1194"/>
                  </a:lnTo>
                  <a:lnTo>
                    <a:pt x="1200" y="1234"/>
                  </a:lnTo>
                  <a:lnTo>
                    <a:pt x="1200" y="1234"/>
                  </a:lnTo>
                  <a:lnTo>
                    <a:pt x="1196" y="1244"/>
                  </a:lnTo>
                  <a:lnTo>
                    <a:pt x="1190" y="1250"/>
                  </a:lnTo>
                  <a:lnTo>
                    <a:pt x="1174" y="1260"/>
                  </a:lnTo>
                  <a:lnTo>
                    <a:pt x="1174" y="1260"/>
                  </a:lnTo>
                  <a:lnTo>
                    <a:pt x="1114" y="1304"/>
                  </a:lnTo>
                  <a:lnTo>
                    <a:pt x="1054" y="1350"/>
                  </a:lnTo>
                  <a:lnTo>
                    <a:pt x="1026" y="1376"/>
                  </a:lnTo>
                  <a:lnTo>
                    <a:pt x="1000" y="1402"/>
                  </a:lnTo>
                  <a:lnTo>
                    <a:pt x="974" y="1428"/>
                  </a:lnTo>
                  <a:lnTo>
                    <a:pt x="950" y="1456"/>
                  </a:lnTo>
                  <a:lnTo>
                    <a:pt x="950" y="1456"/>
                  </a:lnTo>
                  <a:lnTo>
                    <a:pt x="928" y="1484"/>
                  </a:lnTo>
                  <a:lnTo>
                    <a:pt x="906" y="1514"/>
                  </a:lnTo>
                  <a:lnTo>
                    <a:pt x="888" y="1544"/>
                  </a:lnTo>
                  <a:lnTo>
                    <a:pt x="870" y="1574"/>
                  </a:lnTo>
                  <a:lnTo>
                    <a:pt x="854" y="1606"/>
                  </a:lnTo>
                  <a:lnTo>
                    <a:pt x="840" y="1638"/>
                  </a:lnTo>
                  <a:lnTo>
                    <a:pt x="828" y="1672"/>
                  </a:lnTo>
                  <a:lnTo>
                    <a:pt x="818" y="1706"/>
                  </a:lnTo>
                  <a:lnTo>
                    <a:pt x="818" y="1706"/>
                  </a:lnTo>
                  <a:lnTo>
                    <a:pt x="802" y="1764"/>
                  </a:lnTo>
                  <a:lnTo>
                    <a:pt x="790" y="1822"/>
                  </a:lnTo>
                  <a:lnTo>
                    <a:pt x="782" y="1882"/>
                  </a:lnTo>
                  <a:lnTo>
                    <a:pt x="774" y="1940"/>
                  </a:lnTo>
                  <a:lnTo>
                    <a:pt x="774" y="1940"/>
                  </a:lnTo>
                  <a:lnTo>
                    <a:pt x="772" y="1962"/>
                  </a:lnTo>
                  <a:lnTo>
                    <a:pt x="768" y="1974"/>
                  </a:lnTo>
                  <a:lnTo>
                    <a:pt x="762" y="1984"/>
                  </a:lnTo>
                  <a:lnTo>
                    <a:pt x="762" y="1984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347"/>
            <p:cNvSpPr/>
            <p:nvPr/>
          </p:nvSpPr>
          <p:spPr bwMode="auto">
            <a:xfrm>
              <a:off x="2521451" y="3222285"/>
              <a:ext cx="1162060" cy="1156718"/>
            </a:xfrm>
            <a:custGeom>
              <a:avLst/>
              <a:gdLst>
                <a:gd name="T0" fmla="*/ 0 w 870"/>
                <a:gd name="T1" fmla="*/ 750 h 866"/>
                <a:gd name="T2" fmla="*/ 10 w 870"/>
                <a:gd name="T3" fmla="*/ 650 h 866"/>
                <a:gd name="T4" fmla="*/ 26 w 870"/>
                <a:gd name="T5" fmla="*/ 552 h 866"/>
                <a:gd name="T6" fmla="*/ 52 w 870"/>
                <a:gd name="T7" fmla="*/ 460 h 866"/>
                <a:gd name="T8" fmla="*/ 86 w 870"/>
                <a:gd name="T9" fmla="*/ 374 h 866"/>
                <a:gd name="T10" fmla="*/ 130 w 870"/>
                <a:gd name="T11" fmla="*/ 290 h 866"/>
                <a:gd name="T12" fmla="*/ 184 w 870"/>
                <a:gd name="T13" fmla="*/ 212 h 866"/>
                <a:gd name="T14" fmla="*/ 252 w 870"/>
                <a:gd name="T15" fmla="*/ 142 h 866"/>
                <a:gd name="T16" fmla="*/ 330 w 870"/>
                <a:gd name="T17" fmla="*/ 76 h 866"/>
                <a:gd name="T18" fmla="*/ 384 w 870"/>
                <a:gd name="T19" fmla="*/ 36 h 866"/>
                <a:gd name="T20" fmla="*/ 438 w 870"/>
                <a:gd name="T21" fmla="*/ 0 h 866"/>
                <a:gd name="T22" fmla="*/ 490 w 870"/>
                <a:gd name="T23" fmla="*/ 34 h 866"/>
                <a:gd name="T24" fmla="*/ 588 w 870"/>
                <a:gd name="T25" fmla="*/ 106 h 866"/>
                <a:gd name="T26" fmla="*/ 676 w 870"/>
                <a:gd name="T27" fmla="*/ 192 h 866"/>
                <a:gd name="T28" fmla="*/ 732 w 870"/>
                <a:gd name="T29" fmla="*/ 262 h 866"/>
                <a:gd name="T30" fmla="*/ 766 w 870"/>
                <a:gd name="T31" fmla="*/ 316 h 866"/>
                <a:gd name="T32" fmla="*/ 780 w 870"/>
                <a:gd name="T33" fmla="*/ 342 h 866"/>
                <a:gd name="T34" fmla="*/ 814 w 870"/>
                <a:gd name="T35" fmla="*/ 420 h 866"/>
                <a:gd name="T36" fmla="*/ 838 w 870"/>
                <a:gd name="T37" fmla="*/ 502 h 866"/>
                <a:gd name="T38" fmla="*/ 848 w 870"/>
                <a:gd name="T39" fmla="*/ 554 h 866"/>
                <a:gd name="T40" fmla="*/ 866 w 870"/>
                <a:gd name="T41" fmla="*/ 662 h 866"/>
                <a:gd name="T42" fmla="*/ 870 w 870"/>
                <a:gd name="T43" fmla="*/ 716 h 866"/>
                <a:gd name="T44" fmla="*/ 868 w 870"/>
                <a:gd name="T45" fmla="*/ 732 h 866"/>
                <a:gd name="T46" fmla="*/ 860 w 870"/>
                <a:gd name="T47" fmla="*/ 744 h 866"/>
                <a:gd name="T48" fmla="*/ 788 w 870"/>
                <a:gd name="T49" fmla="*/ 778 h 866"/>
                <a:gd name="T50" fmla="*/ 678 w 870"/>
                <a:gd name="T51" fmla="*/ 822 h 866"/>
                <a:gd name="T52" fmla="*/ 602 w 870"/>
                <a:gd name="T53" fmla="*/ 844 h 866"/>
                <a:gd name="T54" fmla="*/ 564 w 870"/>
                <a:gd name="T55" fmla="*/ 852 h 866"/>
                <a:gd name="T56" fmla="*/ 484 w 870"/>
                <a:gd name="T57" fmla="*/ 864 h 866"/>
                <a:gd name="T58" fmla="*/ 404 w 870"/>
                <a:gd name="T59" fmla="*/ 866 h 866"/>
                <a:gd name="T60" fmla="*/ 324 w 870"/>
                <a:gd name="T61" fmla="*/ 858 h 866"/>
                <a:gd name="T62" fmla="*/ 246 w 870"/>
                <a:gd name="T63" fmla="*/ 842 h 866"/>
                <a:gd name="T64" fmla="*/ 182 w 870"/>
                <a:gd name="T65" fmla="*/ 824 h 866"/>
                <a:gd name="T66" fmla="*/ 60 w 870"/>
                <a:gd name="T67" fmla="*/ 778 h 866"/>
                <a:gd name="T68" fmla="*/ 0 w 870"/>
                <a:gd name="T69" fmla="*/ 75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866">
                  <a:moveTo>
                    <a:pt x="0" y="750"/>
                  </a:moveTo>
                  <a:lnTo>
                    <a:pt x="0" y="750"/>
                  </a:lnTo>
                  <a:lnTo>
                    <a:pt x="4" y="698"/>
                  </a:lnTo>
                  <a:lnTo>
                    <a:pt x="10" y="650"/>
                  </a:lnTo>
                  <a:lnTo>
                    <a:pt x="18" y="600"/>
                  </a:lnTo>
                  <a:lnTo>
                    <a:pt x="26" y="552"/>
                  </a:lnTo>
                  <a:lnTo>
                    <a:pt x="38" y="506"/>
                  </a:lnTo>
                  <a:lnTo>
                    <a:pt x="52" y="460"/>
                  </a:lnTo>
                  <a:lnTo>
                    <a:pt x="68" y="416"/>
                  </a:lnTo>
                  <a:lnTo>
                    <a:pt x="86" y="374"/>
                  </a:lnTo>
                  <a:lnTo>
                    <a:pt x="106" y="332"/>
                  </a:lnTo>
                  <a:lnTo>
                    <a:pt x="130" y="290"/>
                  </a:lnTo>
                  <a:lnTo>
                    <a:pt x="156" y="250"/>
                  </a:lnTo>
                  <a:lnTo>
                    <a:pt x="184" y="212"/>
                  </a:lnTo>
                  <a:lnTo>
                    <a:pt x="216" y="176"/>
                  </a:lnTo>
                  <a:lnTo>
                    <a:pt x="252" y="142"/>
                  </a:lnTo>
                  <a:lnTo>
                    <a:pt x="290" y="108"/>
                  </a:lnTo>
                  <a:lnTo>
                    <a:pt x="330" y="76"/>
                  </a:lnTo>
                  <a:lnTo>
                    <a:pt x="330" y="76"/>
                  </a:lnTo>
                  <a:lnTo>
                    <a:pt x="384" y="36"/>
                  </a:lnTo>
                  <a:lnTo>
                    <a:pt x="410" y="18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90" y="34"/>
                  </a:lnTo>
                  <a:lnTo>
                    <a:pt x="542" y="68"/>
                  </a:lnTo>
                  <a:lnTo>
                    <a:pt x="588" y="106"/>
                  </a:lnTo>
                  <a:lnTo>
                    <a:pt x="634" y="148"/>
                  </a:lnTo>
                  <a:lnTo>
                    <a:pt x="676" y="192"/>
                  </a:lnTo>
                  <a:lnTo>
                    <a:pt x="714" y="238"/>
                  </a:lnTo>
                  <a:lnTo>
                    <a:pt x="732" y="262"/>
                  </a:lnTo>
                  <a:lnTo>
                    <a:pt x="750" y="288"/>
                  </a:lnTo>
                  <a:lnTo>
                    <a:pt x="766" y="316"/>
                  </a:lnTo>
                  <a:lnTo>
                    <a:pt x="780" y="342"/>
                  </a:lnTo>
                  <a:lnTo>
                    <a:pt x="780" y="342"/>
                  </a:lnTo>
                  <a:lnTo>
                    <a:pt x="798" y="380"/>
                  </a:lnTo>
                  <a:lnTo>
                    <a:pt x="814" y="420"/>
                  </a:lnTo>
                  <a:lnTo>
                    <a:pt x="826" y="460"/>
                  </a:lnTo>
                  <a:lnTo>
                    <a:pt x="838" y="502"/>
                  </a:lnTo>
                  <a:lnTo>
                    <a:pt x="838" y="502"/>
                  </a:lnTo>
                  <a:lnTo>
                    <a:pt x="848" y="554"/>
                  </a:lnTo>
                  <a:lnTo>
                    <a:pt x="858" y="608"/>
                  </a:lnTo>
                  <a:lnTo>
                    <a:pt x="866" y="662"/>
                  </a:lnTo>
                  <a:lnTo>
                    <a:pt x="870" y="716"/>
                  </a:lnTo>
                  <a:lnTo>
                    <a:pt x="870" y="716"/>
                  </a:lnTo>
                  <a:lnTo>
                    <a:pt x="870" y="724"/>
                  </a:lnTo>
                  <a:lnTo>
                    <a:pt x="868" y="732"/>
                  </a:lnTo>
                  <a:lnTo>
                    <a:pt x="864" y="738"/>
                  </a:lnTo>
                  <a:lnTo>
                    <a:pt x="860" y="744"/>
                  </a:lnTo>
                  <a:lnTo>
                    <a:pt x="860" y="744"/>
                  </a:lnTo>
                  <a:lnTo>
                    <a:pt x="788" y="778"/>
                  </a:lnTo>
                  <a:lnTo>
                    <a:pt x="714" y="808"/>
                  </a:lnTo>
                  <a:lnTo>
                    <a:pt x="678" y="822"/>
                  </a:lnTo>
                  <a:lnTo>
                    <a:pt x="640" y="834"/>
                  </a:lnTo>
                  <a:lnTo>
                    <a:pt x="602" y="844"/>
                  </a:lnTo>
                  <a:lnTo>
                    <a:pt x="564" y="852"/>
                  </a:lnTo>
                  <a:lnTo>
                    <a:pt x="564" y="852"/>
                  </a:lnTo>
                  <a:lnTo>
                    <a:pt x="524" y="860"/>
                  </a:lnTo>
                  <a:lnTo>
                    <a:pt x="484" y="864"/>
                  </a:lnTo>
                  <a:lnTo>
                    <a:pt x="444" y="866"/>
                  </a:lnTo>
                  <a:lnTo>
                    <a:pt x="404" y="866"/>
                  </a:lnTo>
                  <a:lnTo>
                    <a:pt x="364" y="862"/>
                  </a:lnTo>
                  <a:lnTo>
                    <a:pt x="324" y="858"/>
                  </a:lnTo>
                  <a:lnTo>
                    <a:pt x="284" y="852"/>
                  </a:lnTo>
                  <a:lnTo>
                    <a:pt x="246" y="842"/>
                  </a:lnTo>
                  <a:lnTo>
                    <a:pt x="246" y="842"/>
                  </a:lnTo>
                  <a:lnTo>
                    <a:pt x="182" y="824"/>
                  </a:lnTo>
                  <a:lnTo>
                    <a:pt x="120" y="804"/>
                  </a:lnTo>
                  <a:lnTo>
                    <a:pt x="60" y="778"/>
                  </a:lnTo>
                  <a:lnTo>
                    <a:pt x="0" y="750"/>
                  </a:lnTo>
                  <a:lnTo>
                    <a:pt x="0" y="75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102820" y="-2617231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441690" y="-677215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2414451" y="1515377"/>
            <a:ext cx="7033429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Сохранение и популяризация культурного наследия, поддержка </a:t>
            </a:r>
          </a:p>
          <a:p>
            <a:pPr algn="ctr"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и развитие всех видов и жанров искусства: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CD6F3BE5-960D-473C-BA9F-CEDEDEA815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492" y="5319950"/>
            <a:ext cx="749008" cy="749008"/>
          </a:xfrm>
          <a:prstGeom prst="rect">
            <a:avLst/>
          </a:prstGeom>
        </p:spPr>
      </p:pic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281354" y="144956"/>
            <a:ext cx="11746523" cy="135421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375410"/>
            <a:r>
              <a:rPr lang="ru-RU" sz="28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муниципальной программы </a:t>
            </a:r>
          </a:p>
          <a:p>
            <a:pPr algn="ctr" defTabSz="1375410"/>
            <a:r>
              <a:rPr lang="ru-RU" sz="28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укрепление межнационального согласия на территории городского округа Евпатория Республики Крым»</a:t>
            </a:r>
            <a:endParaRPr lang="zh-CN" altLang="en-US" sz="28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1846217" y="2232307"/>
            <a:ext cx="447620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развитие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укрепление материально-технической базы детских школ искусств и театров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184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2333897" y="2822926"/>
            <a:ext cx="435931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обеспечение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условий антитеррористической защищенности и пожарной безопасности в образовательных учреждениях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129, 780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2673532" y="3688970"/>
            <a:ext cx="410490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МБУК «Театр-студия кукол «Марионетки»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5, 423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 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0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672251" y="3861523"/>
            <a:ext cx="3866606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 ДО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«Евпаторийская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детская художественная школа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им. Ю.В.Волкова» 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12, 426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036526" y="2259982"/>
            <a:ext cx="458764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 ДО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«Евпаторийская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детская школа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искусств» -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75, 105 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236824" y="3030367"/>
            <a:ext cx="454587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 ДО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</a:t>
            </a:r>
            <a:r>
              <a:rPr lang="ru-RU" altLang="zh-CN" sz="1400" b="1" dirty="0" err="1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Новоозерновская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детская школа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искусств»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18, 258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3134243" y="4503030"/>
            <a:ext cx="4450921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компенсация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расходов на оплату жилых помещений, отопления и электроэнергии педагогическим работникам, проживающим в сельской местности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108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38121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21449780">
            <a:off x="43520" y="4030665"/>
            <a:ext cx="3050681" cy="2719492"/>
            <a:chOff x="990737" y="1574029"/>
            <a:chExt cx="4231503" cy="3862849"/>
          </a:xfrm>
        </p:grpSpPr>
        <p:sp>
          <p:nvSpPr>
            <p:cNvPr id="43" name="Freeform 6"/>
            <p:cNvSpPr/>
            <p:nvPr/>
          </p:nvSpPr>
          <p:spPr bwMode="auto">
            <a:xfrm>
              <a:off x="3103817" y="2399492"/>
              <a:ext cx="2118423" cy="3002657"/>
            </a:xfrm>
            <a:custGeom>
              <a:avLst/>
              <a:gdLst>
                <a:gd name="T0" fmla="*/ 574 w 1586"/>
                <a:gd name="T1" fmla="*/ 134 h 2248"/>
                <a:gd name="T2" fmla="*/ 578 w 1586"/>
                <a:gd name="T3" fmla="*/ 270 h 2248"/>
                <a:gd name="T4" fmla="*/ 592 w 1586"/>
                <a:gd name="T5" fmla="*/ 400 h 2248"/>
                <a:gd name="T6" fmla="*/ 618 w 1586"/>
                <a:gd name="T7" fmla="*/ 526 h 2248"/>
                <a:gd name="T8" fmla="*/ 646 w 1586"/>
                <a:gd name="T9" fmla="*/ 610 h 2248"/>
                <a:gd name="T10" fmla="*/ 694 w 1586"/>
                <a:gd name="T11" fmla="*/ 710 h 2248"/>
                <a:gd name="T12" fmla="*/ 792 w 1586"/>
                <a:gd name="T13" fmla="*/ 836 h 2248"/>
                <a:gd name="T14" fmla="*/ 912 w 1586"/>
                <a:gd name="T15" fmla="*/ 946 h 2248"/>
                <a:gd name="T16" fmla="*/ 1002 w 1586"/>
                <a:gd name="T17" fmla="*/ 1010 h 2248"/>
                <a:gd name="T18" fmla="*/ 1190 w 1586"/>
                <a:gd name="T19" fmla="*/ 1122 h 2248"/>
                <a:gd name="T20" fmla="*/ 1332 w 1586"/>
                <a:gd name="T21" fmla="*/ 1204 h 2248"/>
                <a:gd name="T22" fmla="*/ 1416 w 1586"/>
                <a:gd name="T23" fmla="*/ 1272 h 2248"/>
                <a:gd name="T24" fmla="*/ 1468 w 1586"/>
                <a:gd name="T25" fmla="*/ 1332 h 2248"/>
                <a:gd name="T26" fmla="*/ 1512 w 1586"/>
                <a:gd name="T27" fmla="*/ 1398 h 2248"/>
                <a:gd name="T28" fmla="*/ 1548 w 1586"/>
                <a:gd name="T29" fmla="*/ 1472 h 2248"/>
                <a:gd name="T30" fmla="*/ 1568 w 1586"/>
                <a:gd name="T31" fmla="*/ 1532 h 2248"/>
                <a:gd name="T32" fmla="*/ 1586 w 1586"/>
                <a:gd name="T33" fmla="*/ 1634 h 2248"/>
                <a:gd name="T34" fmla="*/ 1582 w 1586"/>
                <a:gd name="T35" fmla="*/ 1740 h 2248"/>
                <a:gd name="T36" fmla="*/ 1566 w 1586"/>
                <a:gd name="T37" fmla="*/ 1824 h 2248"/>
                <a:gd name="T38" fmla="*/ 1510 w 1586"/>
                <a:gd name="T39" fmla="*/ 1962 h 2248"/>
                <a:gd name="T40" fmla="*/ 1420 w 1586"/>
                <a:gd name="T41" fmla="*/ 2078 h 2248"/>
                <a:gd name="T42" fmla="*/ 1350 w 1586"/>
                <a:gd name="T43" fmla="*/ 2138 h 2248"/>
                <a:gd name="T44" fmla="*/ 1246 w 1586"/>
                <a:gd name="T45" fmla="*/ 2200 h 2248"/>
                <a:gd name="T46" fmla="*/ 1130 w 1586"/>
                <a:gd name="T47" fmla="*/ 2236 h 2248"/>
                <a:gd name="T48" fmla="*/ 1044 w 1586"/>
                <a:gd name="T49" fmla="*/ 2246 h 2248"/>
                <a:gd name="T50" fmla="*/ 912 w 1586"/>
                <a:gd name="T51" fmla="*/ 2240 h 2248"/>
                <a:gd name="T52" fmla="*/ 788 w 1586"/>
                <a:gd name="T53" fmla="*/ 2202 h 2248"/>
                <a:gd name="T54" fmla="*/ 696 w 1586"/>
                <a:gd name="T55" fmla="*/ 2156 h 2248"/>
                <a:gd name="T56" fmla="*/ 650 w 1586"/>
                <a:gd name="T57" fmla="*/ 2124 h 2248"/>
                <a:gd name="T58" fmla="*/ 580 w 1586"/>
                <a:gd name="T59" fmla="*/ 2060 h 2248"/>
                <a:gd name="T60" fmla="*/ 524 w 1586"/>
                <a:gd name="T61" fmla="*/ 1984 h 2248"/>
                <a:gd name="T62" fmla="*/ 492 w 1586"/>
                <a:gd name="T63" fmla="*/ 1928 h 2248"/>
                <a:gd name="T64" fmla="*/ 456 w 1586"/>
                <a:gd name="T65" fmla="*/ 1836 h 2248"/>
                <a:gd name="T66" fmla="*/ 436 w 1586"/>
                <a:gd name="T67" fmla="*/ 1740 h 2248"/>
                <a:gd name="T68" fmla="*/ 432 w 1586"/>
                <a:gd name="T69" fmla="*/ 1674 h 2248"/>
                <a:gd name="T70" fmla="*/ 432 w 1586"/>
                <a:gd name="T71" fmla="*/ 1410 h 2248"/>
                <a:gd name="T72" fmla="*/ 422 w 1586"/>
                <a:gd name="T73" fmla="*/ 1364 h 2248"/>
                <a:gd name="T74" fmla="*/ 420 w 1586"/>
                <a:gd name="T75" fmla="*/ 1268 h 2248"/>
                <a:gd name="T76" fmla="*/ 398 w 1586"/>
                <a:gd name="T77" fmla="*/ 1132 h 2248"/>
                <a:gd name="T78" fmla="*/ 356 w 1586"/>
                <a:gd name="T79" fmla="*/ 1006 h 2248"/>
                <a:gd name="T80" fmla="*/ 294 w 1586"/>
                <a:gd name="T81" fmla="*/ 890 h 2248"/>
                <a:gd name="T82" fmla="*/ 206 w 1586"/>
                <a:gd name="T83" fmla="*/ 784 h 2248"/>
                <a:gd name="T84" fmla="*/ 134 w 1586"/>
                <a:gd name="T85" fmla="*/ 718 h 2248"/>
                <a:gd name="T86" fmla="*/ 28 w 1586"/>
                <a:gd name="T87" fmla="*/ 640 h 2248"/>
                <a:gd name="T88" fmla="*/ 0 w 1586"/>
                <a:gd name="T89" fmla="*/ 618 h 2248"/>
                <a:gd name="T90" fmla="*/ 4 w 1586"/>
                <a:gd name="T91" fmla="*/ 606 h 2248"/>
                <a:gd name="T92" fmla="*/ 28 w 1586"/>
                <a:gd name="T93" fmla="*/ 590 h 2248"/>
                <a:gd name="T94" fmla="*/ 170 w 1586"/>
                <a:gd name="T95" fmla="*/ 504 h 2248"/>
                <a:gd name="T96" fmla="*/ 312 w 1586"/>
                <a:gd name="T97" fmla="*/ 418 h 2248"/>
                <a:gd name="T98" fmla="*/ 362 w 1586"/>
                <a:gd name="T99" fmla="*/ 382 h 2248"/>
                <a:gd name="T100" fmla="*/ 428 w 1586"/>
                <a:gd name="T101" fmla="*/ 318 h 2248"/>
                <a:gd name="T102" fmla="*/ 480 w 1586"/>
                <a:gd name="T103" fmla="*/ 248 h 2248"/>
                <a:gd name="T104" fmla="*/ 520 w 1586"/>
                <a:gd name="T105" fmla="*/ 170 h 2248"/>
                <a:gd name="T106" fmla="*/ 548 w 1586"/>
                <a:gd name="T107" fmla="*/ 84 h 2248"/>
                <a:gd name="T108" fmla="*/ 558 w 1586"/>
                <a:gd name="T109" fmla="*/ 22 h 2248"/>
                <a:gd name="T110" fmla="*/ 562 w 1586"/>
                <a:gd name="T111" fmla="*/ 2 h 2248"/>
                <a:gd name="T112" fmla="*/ 570 w 1586"/>
                <a:gd name="T113" fmla="*/ 0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6" h="2248">
                  <a:moveTo>
                    <a:pt x="570" y="0"/>
                  </a:moveTo>
                  <a:lnTo>
                    <a:pt x="570" y="0"/>
                  </a:lnTo>
                  <a:lnTo>
                    <a:pt x="574" y="134"/>
                  </a:lnTo>
                  <a:lnTo>
                    <a:pt x="576" y="202"/>
                  </a:lnTo>
                  <a:lnTo>
                    <a:pt x="578" y="270"/>
                  </a:lnTo>
                  <a:lnTo>
                    <a:pt x="578" y="270"/>
                  </a:lnTo>
                  <a:lnTo>
                    <a:pt x="582" y="312"/>
                  </a:lnTo>
                  <a:lnTo>
                    <a:pt x="586" y="356"/>
                  </a:lnTo>
                  <a:lnTo>
                    <a:pt x="592" y="400"/>
                  </a:lnTo>
                  <a:lnTo>
                    <a:pt x="598" y="442"/>
                  </a:lnTo>
                  <a:lnTo>
                    <a:pt x="608" y="484"/>
                  </a:lnTo>
                  <a:lnTo>
                    <a:pt x="618" y="526"/>
                  </a:lnTo>
                  <a:lnTo>
                    <a:pt x="630" y="568"/>
                  </a:lnTo>
                  <a:lnTo>
                    <a:pt x="646" y="610"/>
                  </a:lnTo>
                  <a:lnTo>
                    <a:pt x="646" y="610"/>
                  </a:lnTo>
                  <a:lnTo>
                    <a:pt x="656" y="636"/>
                  </a:lnTo>
                  <a:lnTo>
                    <a:pt x="668" y="660"/>
                  </a:lnTo>
                  <a:lnTo>
                    <a:pt x="694" y="710"/>
                  </a:lnTo>
                  <a:lnTo>
                    <a:pt x="722" y="754"/>
                  </a:lnTo>
                  <a:lnTo>
                    <a:pt x="756" y="796"/>
                  </a:lnTo>
                  <a:lnTo>
                    <a:pt x="792" y="836"/>
                  </a:lnTo>
                  <a:lnTo>
                    <a:pt x="830" y="874"/>
                  </a:lnTo>
                  <a:lnTo>
                    <a:pt x="870" y="912"/>
                  </a:lnTo>
                  <a:lnTo>
                    <a:pt x="912" y="946"/>
                  </a:lnTo>
                  <a:lnTo>
                    <a:pt x="912" y="946"/>
                  </a:lnTo>
                  <a:lnTo>
                    <a:pt x="958" y="978"/>
                  </a:lnTo>
                  <a:lnTo>
                    <a:pt x="1002" y="1010"/>
                  </a:lnTo>
                  <a:lnTo>
                    <a:pt x="1048" y="1038"/>
                  </a:lnTo>
                  <a:lnTo>
                    <a:pt x="1094" y="1068"/>
                  </a:lnTo>
                  <a:lnTo>
                    <a:pt x="1190" y="1122"/>
                  </a:lnTo>
                  <a:lnTo>
                    <a:pt x="1284" y="1176"/>
                  </a:lnTo>
                  <a:lnTo>
                    <a:pt x="1284" y="1176"/>
                  </a:lnTo>
                  <a:lnTo>
                    <a:pt x="1332" y="1204"/>
                  </a:lnTo>
                  <a:lnTo>
                    <a:pt x="1376" y="1236"/>
                  </a:lnTo>
                  <a:lnTo>
                    <a:pt x="1396" y="1254"/>
                  </a:lnTo>
                  <a:lnTo>
                    <a:pt x="1416" y="1272"/>
                  </a:lnTo>
                  <a:lnTo>
                    <a:pt x="1434" y="1292"/>
                  </a:lnTo>
                  <a:lnTo>
                    <a:pt x="1452" y="1310"/>
                  </a:lnTo>
                  <a:lnTo>
                    <a:pt x="1468" y="1332"/>
                  </a:lnTo>
                  <a:lnTo>
                    <a:pt x="1484" y="1352"/>
                  </a:lnTo>
                  <a:lnTo>
                    <a:pt x="1498" y="1374"/>
                  </a:lnTo>
                  <a:lnTo>
                    <a:pt x="1512" y="1398"/>
                  </a:lnTo>
                  <a:lnTo>
                    <a:pt x="1526" y="1422"/>
                  </a:lnTo>
                  <a:lnTo>
                    <a:pt x="1536" y="1446"/>
                  </a:lnTo>
                  <a:lnTo>
                    <a:pt x="1548" y="1472"/>
                  </a:lnTo>
                  <a:lnTo>
                    <a:pt x="1558" y="1498"/>
                  </a:lnTo>
                  <a:lnTo>
                    <a:pt x="1558" y="1498"/>
                  </a:lnTo>
                  <a:lnTo>
                    <a:pt x="1568" y="1532"/>
                  </a:lnTo>
                  <a:lnTo>
                    <a:pt x="1576" y="1566"/>
                  </a:lnTo>
                  <a:lnTo>
                    <a:pt x="1582" y="1600"/>
                  </a:lnTo>
                  <a:lnTo>
                    <a:pt x="1586" y="1634"/>
                  </a:lnTo>
                  <a:lnTo>
                    <a:pt x="1586" y="1668"/>
                  </a:lnTo>
                  <a:lnTo>
                    <a:pt x="1586" y="1704"/>
                  </a:lnTo>
                  <a:lnTo>
                    <a:pt x="1582" y="1740"/>
                  </a:lnTo>
                  <a:lnTo>
                    <a:pt x="1578" y="1774"/>
                  </a:lnTo>
                  <a:lnTo>
                    <a:pt x="1578" y="1774"/>
                  </a:lnTo>
                  <a:lnTo>
                    <a:pt x="1566" y="1824"/>
                  </a:lnTo>
                  <a:lnTo>
                    <a:pt x="1552" y="1872"/>
                  </a:lnTo>
                  <a:lnTo>
                    <a:pt x="1532" y="1918"/>
                  </a:lnTo>
                  <a:lnTo>
                    <a:pt x="1510" y="1962"/>
                  </a:lnTo>
                  <a:lnTo>
                    <a:pt x="1484" y="2002"/>
                  </a:lnTo>
                  <a:lnTo>
                    <a:pt x="1454" y="2042"/>
                  </a:lnTo>
                  <a:lnTo>
                    <a:pt x="1420" y="2078"/>
                  </a:lnTo>
                  <a:lnTo>
                    <a:pt x="1384" y="2112"/>
                  </a:lnTo>
                  <a:lnTo>
                    <a:pt x="1384" y="2112"/>
                  </a:lnTo>
                  <a:lnTo>
                    <a:pt x="1350" y="2138"/>
                  </a:lnTo>
                  <a:lnTo>
                    <a:pt x="1318" y="2162"/>
                  </a:lnTo>
                  <a:lnTo>
                    <a:pt x="1282" y="2182"/>
                  </a:lnTo>
                  <a:lnTo>
                    <a:pt x="1246" y="2200"/>
                  </a:lnTo>
                  <a:lnTo>
                    <a:pt x="1208" y="2214"/>
                  </a:lnTo>
                  <a:lnTo>
                    <a:pt x="1170" y="2226"/>
                  </a:lnTo>
                  <a:lnTo>
                    <a:pt x="1130" y="2236"/>
                  </a:lnTo>
                  <a:lnTo>
                    <a:pt x="1088" y="2242"/>
                  </a:lnTo>
                  <a:lnTo>
                    <a:pt x="1088" y="2242"/>
                  </a:lnTo>
                  <a:lnTo>
                    <a:pt x="1044" y="2246"/>
                  </a:lnTo>
                  <a:lnTo>
                    <a:pt x="998" y="2248"/>
                  </a:lnTo>
                  <a:lnTo>
                    <a:pt x="956" y="2244"/>
                  </a:lnTo>
                  <a:lnTo>
                    <a:pt x="912" y="2240"/>
                  </a:lnTo>
                  <a:lnTo>
                    <a:pt x="870" y="2230"/>
                  </a:lnTo>
                  <a:lnTo>
                    <a:pt x="828" y="2218"/>
                  </a:lnTo>
                  <a:lnTo>
                    <a:pt x="788" y="2202"/>
                  </a:lnTo>
                  <a:lnTo>
                    <a:pt x="746" y="2182"/>
                  </a:lnTo>
                  <a:lnTo>
                    <a:pt x="746" y="2182"/>
                  </a:lnTo>
                  <a:lnTo>
                    <a:pt x="696" y="2156"/>
                  </a:lnTo>
                  <a:lnTo>
                    <a:pt x="672" y="2142"/>
                  </a:lnTo>
                  <a:lnTo>
                    <a:pt x="650" y="2124"/>
                  </a:lnTo>
                  <a:lnTo>
                    <a:pt x="650" y="2124"/>
                  </a:lnTo>
                  <a:lnTo>
                    <a:pt x="626" y="2104"/>
                  </a:lnTo>
                  <a:lnTo>
                    <a:pt x="602" y="2082"/>
                  </a:lnTo>
                  <a:lnTo>
                    <a:pt x="580" y="2060"/>
                  </a:lnTo>
                  <a:lnTo>
                    <a:pt x="560" y="2036"/>
                  </a:lnTo>
                  <a:lnTo>
                    <a:pt x="540" y="2010"/>
                  </a:lnTo>
                  <a:lnTo>
                    <a:pt x="524" y="1984"/>
                  </a:lnTo>
                  <a:lnTo>
                    <a:pt x="508" y="1956"/>
                  </a:lnTo>
                  <a:lnTo>
                    <a:pt x="492" y="1928"/>
                  </a:lnTo>
                  <a:lnTo>
                    <a:pt x="492" y="1928"/>
                  </a:lnTo>
                  <a:lnTo>
                    <a:pt x="478" y="1898"/>
                  </a:lnTo>
                  <a:lnTo>
                    <a:pt x="466" y="1866"/>
                  </a:lnTo>
                  <a:lnTo>
                    <a:pt x="456" y="1836"/>
                  </a:lnTo>
                  <a:lnTo>
                    <a:pt x="448" y="1804"/>
                  </a:lnTo>
                  <a:lnTo>
                    <a:pt x="442" y="1772"/>
                  </a:lnTo>
                  <a:lnTo>
                    <a:pt x="436" y="1740"/>
                  </a:lnTo>
                  <a:lnTo>
                    <a:pt x="434" y="1706"/>
                  </a:lnTo>
                  <a:lnTo>
                    <a:pt x="432" y="1674"/>
                  </a:lnTo>
                  <a:lnTo>
                    <a:pt x="432" y="1674"/>
                  </a:lnTo>
                  <a:lnTo>
                    <a:pt x="432" y="1542"/>
                  </a:lnTo>
                  <a:lnTo>
                    <a:pt x="432" y="1410"/>
                  </a:lnTo>
                  <a:lnTo>
                    <a:pt x="432" y="1410"/>
                  </a:lnTo>
                  <a:lnTo>
                    <a:pt x="430" y="1386"/>
                  </a:lnTo>
                  <a:lnTo>
                    <a:pt x="428" y="1374"/>
                  </a:lnTo>
                  <a:lnTo>
                    <a:pt x="422" y="1364"/>
                  </a:lnTo>
                  <a:lnTo>
                    <a:pt x="422" y="1364"/>
                  </a:lnTo>
                  <a:lnTo>
                    <a:pt x="422" y="1316"/>
                  </a:lnTo>
                  <a:lnTo>
                    <a:pt x="420" y="1268"/>
                  </a:lnTo>
                  <a:lnTo>
                    <a:pt x="414" y="1222"/>
                  </a:lnTo>
                  <a:lnTo>
                    <a:pt x="408" y="1176"/>
                  </a:lnTo>
                  <a:lnTo>
                    <a:pt x="398" y="1132"/>
                  </a:lnTo>
                  <a:lnTo>
                    <a:pt x="388" y="1090"/>
                  </a:lnTo>
                  <a:lnTo>
                    <a:pt x="374" y="1046"/>
                  </a:lnTo>
                  <a:lnTo>
                    <a:pt x="356" y="1006"/>
                  </a:lnTo>
                  <a:lnTo>
                    <a:pt x="338" y="966"/>
                  </a:lnTo>
                  <a:lnTo>
                    <a:pt x="316" y="926"/>
                  </a:lnTo>
                  <a:lnTo>
                    <a:pt x="294" y="890"/>
                  </a:lnTo>
                  <a:lnTo>
                    <a:pt x="266" y="852"/>
                  </a:lnTo>
                  <a:lnTo>
                    <a:pt x="238" y="818"/>
                  </a:lnTo>
                  <a:lnTo>
                    <a:pt x="206" y="784"/>
                  </a:lnTo>
                  <a:lnTo>
                    <a:pt x="172" y="750"/>
                  </a:lnTo>
                  <a:lnTo>
                    <a:pt x="134" y="718"/>
                  </a:lnTo>
                  <a:lnTo>
                    <a:pt x="134" y="718"/>
                  </a:lnTo>
                  <a:lnTo>
                    <a:pt x="82" y="678"/>
                  </a:lnTo>
                  <a:lnTo>
                    <a:pt x="28" y="640"/>
                  </a:lnTo>
                  <a:lnTo>
                    <a:pt x="28" y="640"/>
                  </a:lnTo>
                  <a:lnTo>
                    <a:pt x="14" y="630"/>
                  </a:lnTo>
                  <a:lnTo>
                    <a:pt x="6" y="62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" y="612"/>
                  </a:lnTo>
                  <a:lnTo>
                    <a:pt x="4" y="606"/>
                  </a:lnTo>
                  <a:lnTo>
                    <a:pt x="10" y="600"/>
                  </a:lnTo>
                  <a:lnTo>
                    <a:pt x="28" y="590"/>
                  </a:lnTo>
                  <a:lnTo>
                    <a:pt x="28" y="590"/>
                  </a:lnTo>
                  <a:lnTo>
                    <a:pt x="62" y="566"/>
                  </a:lnTo>
                  <a:lnTo>
                    <a:pt x="98" y="546"/>
                  </a:lnTo>
                  <a:lnTo>
                    <a:pt x="170" y="504"/>
                  </a:lnTo>
                  <a:lnTo>
                    <a:pt x="242" y="464"/>
                  </a:lnTo>
                  <a:lnTo>
                    <a:pt x="278" y="442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38" y="400"/>
                  </a:lnTo>
                  <a:lnTo>
                    <a:pt x="362" y="382"/>
                  </a:lnTo>
                  <a:lnTo>
                    <a:pt x="386" y="362"/>
                  </a:lnTo>
                  <a:lnTo>
                    <a:pt x="406" y="340"/>
                  </a:lnTo>
                  <a:lnTo>
                    <a:pt x="428" y="318"/>
                  </a:lnTo>
                  <a:lnTo>
                    <a:pt x="446" y="296"/>
                  </a:lnTo>
                  <a:lnTo>
                    <a:pt x="464" y="272"/>
                  </a:lnTo>
                  <a:lnTo>
                    <a:pt x="480" y="248"/>
                  </a:lnTo>
                  <a:lnTo>
                    <a:pt x="494" y="222"/>
                  </a:lnTo>
                  <a:lnTo>
                    <a:pt x="508" y="196"/>
                  </a:lnTo>
                  <a:lnTo>
                    <a:pt x="520" y="170"/>
                  </a:lnTo>
                  <a:lnTo>
                    <a:pt x="530" y="142"/>
                  </a:lnTo>
                  <a:lnTo>
                    <a:pt x="540" y="114"/>
                  </a:lnTo>
                  <a:lnTo>
                    <a:pt x="548" y="84"/>
                  </a:lnTo>
                  <a:lnTo>
                    <a:pt x="554" y="54"/>
                  </a:lnTo>
                  <a:lnTo>
                    <a:pt x="558" y="22"/>
                  </a:lnTo>
                  <a:lnTo>
                    <a:pt x="558" y="22"/>
                  </a:lnTo>
                  <a:lnTo>
                    <a:pt x="560" y="8"/>
                  </a:lnTo>
                  <a:lnTo>
                    <a:pt x="560" y="4"/>
                  </a:lnTo>
                  <a:lnTo>
                    <a:pt x="562" y="2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0" y="0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990737" y="3900821"/>
              <a:ext cx="2981286" cy="1536057"/>
            </a:xfrm>
            <a:custGeom>
              <a:avLst/>
              <a:gdLst>
                <a:gd name="T0" fmla="*/ 2012 w 2232"/>
                <a:gd name="T1" fmla="*/ 236 h 1150"/>
                <a:gd name="T2" fmla="*/ 2022 w 2232"/>
                <a:gd name="T3" fmla="*/ 246 h 1150"/>
                <a:gd name="T4" fmla="*/ 2022 w 2232"/>
                <a:gd name="T5" fmla="*/ 264 h 1150"/>
                <a:gd name="T6" fmla="*/ 2022 w 2232"/>
                <a:gd name="T7" fmla="*/ 546 h 1150"/>
                <a:gd name="T8" fmla="*/ 2030 w 2232"/>
                <a:gd name="T9" fmla="*/ 634 h 1150"/>
                <a:gd name="T10" fmla="*/ 2050 w 2232"/>
                <a:gd name="T11" fmla="*/ 718 h 1150"/>
                <a:gd name="T12" fmla="*/ 2080 w 2232"/>
                <a:gd name="T13" fmla="*/ 798 h 1150"/>
                <a:gd name="T14" fmla="*/ 2124 w 2232"/>
                <a:gd name="T15" fmla="*/ 872 h 1150"/>
                <a:gd name="T16" fmla="*/ 2178 w 2232"/>
                <a:gd name="T17" fmla="*/ 940 h 1150"/>
                <a:gd name="T18" fmla="*/ 2218 w 2232"/>
                <a:gd name="T19" fmla="*/ 980 h 1150"/>
                <a:gd name="T20" fmla="*/ 2232 w 2232"/>
                <a:gd name="T21" fmla="*/ 1000 h 1150"/>
                <a:gd name="T22" fmla="*/ 1984 w 2232"/>
                <a:gd name="T23" fmla="*/ 872 h 1150"/>
                <a:gd name="T24" fmla="*/ 1898 w 2232"/>
                <a:gd name="T25" fmla="*/ 836 h 1150"/>
                <a:gd name="T26" fmla="*/ 1784 w 2232"/>
                <a:gd name="T27" fmla="*/ 800 h 1150"/>
                <a:gd name="T28" fmla="*/ 1672 w 2232"/>
                <a:gd name="T29" fmla="*/ 780 h 1150"/>
                <a:gd name="T30" fmla="*/ 1560 w 2232"/>
                <a:gd name="T31" fmla="*/ 776 h 1150"/>
                <a:gd name="T32" fmla="*/ 1448 w 2232"/>
                <a:gd name="T33" fmla="*/ 790 h 1150"/>
                <a:gd name="T34" fmla="*/ 1334 w 2232"/>
                <a:gd name="T35" fmla="*/ 822 h 1150"/>
                <a:gd name="T36" fmla="*/ 1242 w 2232"/>
                <a:gd name="T37" fmla="*/ 860 h 1150"/>
                <a:gd name="T38" fmla="*/ 1082 w 2232"/>
                <a:gd name="T39" fmla="*/ 942 h 1150"/>
                <a:gd name="T40" fmla="*/ 876 w 2232"/>
                <a:gd name="T41" fmla="*/ 1062 h 1150"/>
                <a:gd name="T42" fmla="*/ 732 w 2232"/>
                <a:gd name="T43" fmla="*/ 1126 h 1150"/>
                <a:gd name="T44" fmla="*/ 584 w 2232"/>
                <a:gd name="T45" fmla="*/ 1150 h 1150"/>
                <a:gd name="T46" fmla="*/ 438 w 2232"/>
                <a:gd name="T47" fmla="*/ 1134 h 1150"/>
                <a:gd name="T48" fmla="*/ 300 w 2232"/>
                <a:gd name="T49" fmla="*/ 1080 h 1150"/>
                <a:gd name="T50" fmla="*/ 176 w 2232"/>
                <a:gd name="T51" fmla="*/ 988 h 1150"/>
                <a:gd name="T52" fmla="*/ 118 w 2232"/>
                <a:gd name="T53" fmla="*/ 924 h 1150"/>
                <a:gd name="T54" fmla="*/ 66 w 2232"/>
                <a:gd name="T55" fmla="*/ 846 h 1150"/>
                <a:gd name="T56" fmla="*/ 30 w 2232"/>
                <a:gd name="T57" fmla="*/ 764 h 1150"/>
                <a:gd name="T58" fmla="*/ 8 w 2232"/>
                <a:gd name="T59" fmla="*/ 678 h 1150"/>
                <a:gd name="T60" fmla="*/ 0 w 2232"/>
                <a:gd name="T61" fmla="*/ 586 h 1150"/>
                <a:gd name="T62" fmla="*/ 8 w 2232"/>
                <a:gd name="T63" fmla="*/ 490 h 1150"/>
                <a:gd name="T64" fmla="*/ 26 w 2232"/>
                <a:gd name="T65" fmla="*/ 416 h 1150"/>
                <a:gd name="T66" fmla="*/ 66 w 2232"/>
                <a:gd name="T67" fmla="*/ 316 h 1150"/>
                <a:gd name="T68" fmla="*/ 122 w 2232"/>
                <a:gd name="T69" fmla="*/ 228 h 1150"/>
                <a:gd name="T70" fmla="*/ 194 w 2232"/>
                <a:gd name="T71" fmla="*/ 152 h 1150"/>
                <a:gd name="T72" fmla="*/ 282 w 2232"/>
                <a:gd name="T73" fmla="*/ 88 h 1150"/>
                <a:gd name="T74" fmla="*/ 348 w 2232"/>
                <a:gd name="T75" fmla="*/ 52 h 1150"/>
                <a:gd name="T76" fmla="*/ 408 w 2232"/>
                <a:gd name="T77" fmla="*/ 26 h 1150"/>
                <a:gd name="T78" fmla="*/ 482 w 2232"/>
                <a:gd name="T79" fmla="*/ 8 h 1150"/>
                <a:gd name="T80" fmla="*/ 586 w 2232"/>
                <a:gd name="T81" fmla="*/ 0 h 1150"/>
                <a:gd name="T82" fmla="*/ 684 w 2232"/>
                <a:gd name="T83" fmla="*/ 8 h 1150"/>
                <a:gd name="T84" fmla="*/ 780 w 2232"/>
                <a:gd name="T85" fmla="*/ 34 h 1150"/>
                <a:gd name="T86" fmla="*/ 838 w 2232"/>
                <a:gd name="T87" fmla="*/ 62 h 1150"/>
                <a:gd name="T88" fmla="*/ 1152 w 2232"/>
                <a:gd name="T89" fmla="*/ 236 h 1150"/>
                <a:gd name="T90" fmla="*/ 1314 w 2232"/>
                <a:gd name="T91" fmla="*/ 302 h 1150"/>
                <a:gd name="T92" fmla="*/ 1484 w 2232"/>
                <a:gd name="T93" fmla="*/ 344 h 1150"/>
                <a:gd name="T94" fmla="*/ 1572 w 2232"/>
                <a:gd name="T95" fmla="*/ 348 h 1150"/>
                <a:gd name="T96" fmla="*/ 1642 w 2232"/>
                <a:gd name="T97" fmla="*/ 346 h 1150"/>
                <a:gd name="T98" fmla="*/ 1760 w 2232"/>
                <a:gd name="T99" fmla="*/ 324 h 1150"/>
                <a:gd name="T100" fmla="*/ 1874 w 2232"/>
                <a:gd name="T101" fmla="*/ 286 h 1150"/>
                <a:gd name="T102" fmla="*/ 1956 w 2232"/>
                <a:gd name="T103" fmla="*/ 248 h 1150"/>
                <a:gd name="T104" fmla="*/ 2006 w 2232"/>
                <a:gd name="T105" fmla="*/ 23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2" h="1150">
                  <a:moveTo>
                    <a:pt x="2006" y="236"/>
                  </a:moveTo>
                  <a:lnTo>
                    <a:pt x="2006" y="236"/>
                  </a:lnTo>
                  <a:lnTo>
                    <a:pt x="2012" y="236"/>
                  </a:lnTo>
                  <a:lnTo>
                    <a:pt x="2018" y="238"/>
                  </a:lnTo>
                  <a:lnTo>
                    <a:pt x="2020" y="242"/>
                  </a:lnTo>
                  <a:lnTo>
                    <a:pt x="2022" y="246"/>
                  </a:lnTo>
                  <a:lnTo>
                    <a:pt x="2022" y="254"/>
                  </a:lnTo>
                  <a:lnTo>
                    <a:pt x="2022" y="264"/>
                  </a:lnTo>
                  <a:lnTo>
                    <a:pt x="2022" y="264"/>
                  </a:lnTo>
                  <a:lnTo>
                    <a:pt x="2022" y="404"/>
                  </a:lnTo>
                  <a:lnTo>
                    <a:pt x="2022" y="546"/>
                  </a:lnTo>
                  <a:lnTo>
                    <a:pt x="2022" y="546"/>
                  </a:lnTo>
                  <a:lnTo>
                    <a:pt x="2024" y="576"/>
                  </a:lnTo>
                  <a:lnTo>
                    <a:pt x="2026" y="606"/>
                  </a:lnTo>
                  <a:lnTo>
                    <a:pt x="2030" y="634"/>
                  </a:lnTo>
                  <a:lnTo>
                    <a:pt x="2036" y="662"/>
                  </a:lnTo>
                  <a:lnTo>
                    <a:pt x="2042" y="690"/>
                  </a:lnTo>
                  <a:lnTo>
                    <a:pt x="2050" y="718"/>
                  </a:lnTo>
                  <a:lnTo>
                    <a:pt x="2058" y="746"/>
                  </a:lnTo>
                  <a:lnTo>
                    <a:pt x="2068" y="772"/>
                  </a:lnTo>
                  <a:lnTo>
                    <a:pt x="2080" y="798"/>
                  </a:lnTo>
                  <a:lnTo>
                    <a:pt x="2094" y="822"/>
                  </a:lnTo>
                  <a:lnTo>
                    <a:pt x="2108" y="848"/>
                  </a:lnTo>
                  <a:lnTo>
                    <a:pt x="2124" y="872"/>
                  </a:lnTo>
                  <a:lnTo>
                    <a:pt x="2140" y="896"/>
                  </a:lnTo>
                  <a:lnTo>
                    <a:pt x="2158" y="918"/>
                  </a:lnTo>
                  <a:lnTo>
                    <a:pt x="2178" y="940"/>
                  </a:lnTo>
                  <a:lnTo>
                    <a:pt x="2200" y="962"/>
                  </a:lnTo>
                  <a:lnTo>
                    <a:pt x="2200" y="962"/>
                  </a:lnTo>
                  <a:lnTo>
                    <a:pt x="2218" y="980"/>
                  </a:lnTo>
                  <a:lnTo>
                    <a:pt x="2226" y="988"/>
                  </a:lnTo>
                  <a:lnTo>
                    <a:pt x="2232" y="1000"/>
                  </a:lnTo>
                  <a:lnTo>
                    <a:pt x="2232" y="1000"/>
                  </a:lnTo>
                  <a:lnTo>
                    <a:pt x="2150" y="956"/>
                  </a:lnTo>
                  <a:lnTo>
                    <a:pt x="2066" y="914"/>
                  </a:lnTo>
                  <a:lnTo>
                    <a:pt x="1984" y="872"/>
                  </a:lnTo>
                  <a:lnTo>
                    <a:pt x="1940" y="854"/>
                  </a:lnTo>
                  <a:lnTo>
                    <a:pt x="1898" y="836"/>
                  </a:lnTo>
                  <a:lnTo>
                    <a:pt x="1898" y="836"/>
                  </a:lnTo>
                  <a:lnTo>
                    <a:pt x="1860" y="822"/>
                  </a:lnTo>
                  <a:lnTo>
                    <a:pt x="1822" y="810"/>
                  </a:lnTo>
                  <a:lnTo>
                    <a:pt x="1784" y="800"/>
                  </a:lnTo>
                  <a:lnTo>
                    <a:pt x="1748" y="790"/>
                  </a:lnTo>
                  <a:lnTo>
                    <a:pt x="1710" y="784"/>
                  </a:lnTo>
                  <a:lnTo>
                    <a:pt x="1672" y="780"/>
                  </a:lnTo>
                  <a:lnTo>
                    <a:pt x="1634" y="776"/>
                  </a:lnTo>
                  <a:lnTo>
                    <a:pt x="1598" y="776"/>
                  </a:lnTo>
                  <a:lnTo>
                    <a:pt x="1560" y="776"/>
                  </a:lnTo>
                  <a:lnTo>
                    <a:pt x="1522" y="780"/>
                  </a:lnTo>
                  <a:lnTo>
                    <a:pt x="1484" y="784"/>
                  </a:lnTo>
                  <a:lnTo>
                    <a:pt x="1448" y="790"/>
                  </a:lnTo>
                  <a:lnTo>
                    <a:pt x="1410" y="800"/>
                  </a:lnTo>
                  <a:lnTo>
                    <a:pt x="1372" y="810"/>
                  </a:lnTo>
                  <a:lnTo>
                    <a:pt x="1334" y="822"/>
                  </a:lnTo>
                  <a:lnTo>
                    <a:pt x="1298" y="836"/>
                  </a:lnTo>
                  <a:lnTo>
                    <a:pt x="1298" y="836"/>
                  </a:lnTo>
                  <a:lnTo>
                    <a:pt x="1242" y="860"/>
                  </a:lnTo>
                  <a:lnTo>
                    <a:pt x="1188" y="886"/>
                  </a:lnTo>
                  <a:lnTo>
                    <a:pt x="1136" y="912"/>
                  </a:lnTo>
                  <a:lnTo>
                    <a:pt x="1082" y="942"/>
                  </a:lnTo>
                  <a:lnTo>
                    <a:pt x="980" y="1000"/>
                  </a:lnTo>
                  <a:lnTo>
                    <a:pt x="876" y="1062"/>
                  </a:lnTo>
                  <a:lnTo>
                    <a:pt x="876" y="1062"/>
                  </a:lnTo>
                  <a:lnTo>
                    <a:pt x="830" y="1088"/>
                  </a:lnTo>
                  <a:lnTo>
                    <a:pt x="782" y="1108"/>
                  </a:lnTo>
                  <a:lnTo>
                    <a:pt x="732" y="1126"/>
                  </a:lnTo>
                  <a:lnTo>
                    <a:pt x="684" y="1138"/>
                  </a:lnTo>
                  <a:lnTo>
                    <a:pt x="634" y="1146"/>
                  </a:lnTo>
                  <a:lnTo>
                    <a:pt x="584" y="1150"/>
                  </a:lnTo>
                  <a:lnTo>
                    <a:pt x="534" y="1148"/>
                  </a:lnTo>
                  <a:lnTo>
                    <a:pt x="486" y="1144"/>
                  </a:lnTo>
                  <a:lnTo>
                    <a:pt x="438" y="1134"/>
                  </a:lnTo>
                  <a:lnTo>
                    <a:pt x="390" y="1120"/>
                  </a:lnTo>
                  <a:lnTo>
                    <a:pt x="344" y="1102"/>
                  </a:lnTo>
                  <a:lnTo>
                    <a:pt x="300" y="1080"/>
                  </a:lnTo>
                  <a:lnTo>
                    <a:pt x="256" y="1054"/>
                  </a:lnTo>
                  <a:lnTo>
                    <a:pt x="216" y="1022"/>
                  </a:lnTo>
                  <a:lnTo>
                    <a:pt x="176" y="988"/>
                  </a:lnTo>
                  <a:lnTo>
                    <a:pt x="138" y="950"/>
                  </a:lnTo>
                  <a:lnTo>
                    <a:pt x="138" y="950"/>
                  </a:lnTo>
                  <a:lnTo>
                    <a:pt x="118" y="924"/>
                  </a:lnTo>
                  <a:lnTo>
                    <a:pt x="100" y="900"/>
                  </a:lnTo>
                  <a:lnTo>
                    <a:pt x="82" y="874"/>
                  </a:lnTo>
                  <a:lnTo>
                    <a:pt x="66" y="846"/>
                  </a:lnTo>
                  <a:lnTo>
                    <a:pt x="52" y="820"/>
                  </a:lnTo>
                  <a:lnTo>
                    <a:pt x="40" y="792"/>
                  </a:lnTo>
                  <a:lnTo>
                    <a:pt x="30" y="764"/>
                  </a:lnTo>
                  <a:lnTo>
                    <a:pt x="20" y="736"/>
                  </a:lnTo>
                  <a:lnTo>
                    <a:pt x="12" y="706"/>
                  </a:lnTo>
                  <a:lnTo>
                    <a:pt x="8" y="678"/>
                  </a:lnTo>
                  <a:lnTo>
                    <a:pt x="4" y="648"/>
                  </a:lnTo>
                  <a:lnTo>
                    <a:pt x="0" y="616"/>
                  </a:lnTo>
                  <a:lnTo>
                    <a:pt x="0" y="586"/>
                  </a:lnTo>
                  <a:lnTo>
                    <a:pt x="2" y="554"/>
                  </a:lnTo>
                  <a:lnTo>
                    <a:pt x="4" y="522"/>
                  </a:lnTo>
                  <a:lnTo>
                    <a:pt x="8" y="490"/>
                  </a:lnTo>
                  <a:lnTo>
                    <a:pt x="8" y="490"/>
                  </a:lnTo>
                  <a:lnTo>
                    <a:pt x="16" y="452"/>
                  </a:lnTo>
                  <a:lnTo>
                    <a:pt x="26" y="416"/>
                  </a:lnTo>
                  <a:lnTo>
                    <a:pt x="36" y="380"/>
                  </a:lnTo>
                  <a:lnTo>
                    <a:pt x="50" y="348"/>
                  </a:lnTo>
                  <a:lnTo>
                    <a:pt x="66" y="316"/>
                  </a:lnTo>
                  <a:lnTo>
                    <a:pt x="82" y="284"/>
                  </a:lnTo>
                  <a:lnTo>
                    <a:pt x="102" y="256"/>
                  </a:lnTo>
                  <a:lnTo>
                    <a:pt x="122" y="228"/>
                  </a:lnTo>
                  <a:lnTo>
                    <a:pt x="144" y="200"/>
                  </a:lnTo>
                  <a:lnTo>
                    <a:pt x="168" y="176"/>
                  </a:lnTo>
                  <a:lnTo>
                    <a:pt x="194" y="152"/>
                  </a:lnTo>
                  <a:lnTo>
                    <a:pt x="222" y="130"/>
                  </a:lnTo>
                  <a:lnTo>
                    <a:pt x="252" y="108"/>
                  </a:lnTo>
                  <a:lnTo>
                    <a:pt x="282" y="88"/>
                  </a:lnTo>
                  <a:lnTo>
                    <a:pt x="314" y="68"/>
                  </a:lnTo>
                  <a:lnTo>
                    <a:pt x="348" y="52"/>
                  </a:lnTo>
                  <a:lnTo>
                    <a:pt x="348" y="52"/>
                  </a:lnTo>
                  <a:lnTo>
                    <a:pt x="384" y="34"/>
                  </a:lnTo>
                  <a:lnTo>
                    <a:pt x="384" y="34"/>
                  </a:lnTo>
                  <a:lnTo>
                    <a:pt x="408" y="26"/>
                  </a:lnTo>
                  <a:lnTo>
                    <a:pt x="432" y="18"/>
                  </a:lnTo>
                  <a:lnTo>
                    <a:pt x="458" y="12"/>
                  </a:lnTo>
                  <a:lnTo>
                    <a:pt x="482" y="8"/>
                  </a:lnTo>
                  <a:lnTo>
                    <a:pt x="534" y="2"/>
                  </a:lnTo>
                  <a:lnTo>
                    <a:pt x="586" y="0"/>
                  </a:lnTo>
                  <a:lnTo>
                    <a:pt x="586" y="0"/>
                  </a:lnTo>
                  <a:lnTo>
                    <a:pt x="618" y="0"/>
                  </a:lnTo>
                  <a:lnTo>
                    <a:pt x="652" y="4"/>
                  </a:lnTo>
                  <a:lnTo>
                    <a:pt x="684" y="8"/>
                  </a:lnTo>
                  <a:lnTo>
                    <a:pt x="716" y="16"/>
                  </a:lnTo>
                  <a:lnTo>
                    <a:pt x="748" y="24"/>
                  </a:lnTo>
                  <a:lnTo>
                    <a:pt x="780" y="34"/>
                  </a:lnTo>
                  <a:lnTo>
                    <a:pt x="810" y="48"/>
                  </a:lnTo>
                  <a:lnTo>
                    <a:pt x="838" y="62"/>
                  </a:lnTo>
                  <a:lnTo>
                    <a:pt x="838" y="62"/>
                  </a:lnTo>
                  <a:lnTo>
                    <a:pt x="994" y="150"/>
                  </a:lnTo>
                  <a:lnTo>
                    <a:pt x="1152" y="236"/>
                  </a:lnTo>
                  <a:lnTo>
                    <a:pt x="1152" y="236"/>
                  </a:lnTo>
                  <a:lnTo>
                    <a:pt x="1204" y="260"/>
                  </a:lnTo>
                  <a:lnTo>
                    <a:pt x="1260" y="282"/>
                  </a:lnTo>
                  <a:lnTo>
                    <a:pt x="1314" y="302"/>
                  </a:lnTo>
                  <a:lnTo>
                    <a:pt x="1370" y="320"/>
                  </a:lnTo>
                  <a:lnTo>
                    <a:pt x="1426" y="334"/>
                  </a:lnTo>
                  <a:lnTo>
                    <a:pt x="1484" y="344"/>
                  </a:lnTo>
                  <a:lnTo>
                    <a:pt x="1512" y="346"/>
                  </a:lnTo>
                  <a:lnTo>
                    <a:pt x="1542" y="348"/>
                  </a:lnTo>
                  <a:lnTo>
                    <a:pt x="1572" y="348"/>
                  </a:lnTo>
                  <a:lnTo>
                    <a:pt x="1602" y="348"/>
                  </a:lnTo>
                  <a:lnTo>
                    <a:pt x="1602" y="348"/>
                  </a:lnTo>
                  <a:lnTo>
                    <a:pt x="1642" y="346"/>
                  </a:lnTo>
                  <a:lnTo>
                    <a:pt x="1682" y="340"/>
                  </a:lnTo>
                  <a:lnTo>
                    <a:pt x="1722" y="332"/>
                  </a:lnTo>
                  <a:lnTo>
                    <a:pt x="1760" y="324"/>
                  </a:lnTo>
                  <a:lnTo>
                    <a:pt x="1798" y="314"/>
                  </a:lnTo>
                  <a:lnTo>
                    <a:pt x="1836" y="300"/>
                  </a:lnTo>
                  <a:lnTo>
                    <a:pt x="1874" y="286"/>
                  </a:lnTo>
                  <a:lnTo>
                    <a:pt x="1912" y="270"/>
                  </a:lnTo>
                  <a:lnTo>
                    <a:pt x="1912" y="270"/>
                  </a:lnTo>
                  <a:lnTo>
                    <a:pt x="1956" y="248"/>
                  </a:lnTo>
                  <a:lnTo>
                    <a:pt x="1980" y="240"/>
                  </a:lnTo>
                  <a:lnTo>
                    <a:pt x="1992" y="238"/>
                  </a:lnTo>
                  <a:lnTo>
                    <a:pt x="2006" y="236"/>
                  </a:lnTo>
                  <a:lnTo>
                    <a:pt x="2006" y="236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1503647" y="1574029"/>
              <a:ext cx="2364192" cy="2650032"/>
            </a:xfrm>
            <a:custGeom>
              <a:avLst/>
              <a:gdLst>
                <a:gd name="T0" fmla="*/ 686 w 1770"/>
                <a:gd name="T1" fmla="*/ 1942 h 1984"/>
                <a:gd name="T2" fmla="*/ 454 w 1770"/>
                <a:gd name="T3" fmla="*/ 1814 h 1984"/>
                <a:gd name="T4" fmla="*/ 338 w 1770"/>
                <a:gd name="T5" fmla="*/ 1766 h 1984"/>
                <a:gd name="T6" fmla="*/ 214 w 1770"/>
                <a:gd name="T7" fmla="*/ 1750 h 1984"/>
                <a:gd name="T8" fmla="*/ 128 w 1770"/>
                <a:gd name="T9" fmla="*/ 1754 h 1984"/>
                <a:gd name="T10" fmla="*/ 16 w 1770"/>
                <a:gd name="T11" fmla="*/ 1778 h 1984"/>
                <a:gd name="T12" fmla="*/ 4 w 1770"/>
                <a:gd name="T13" fmla="*/ 1778 h 1984"/>
                <a:gd name="T14" fmla="*/ 84 w 1770"/>
                <a:gd name="T15" fmla="*/ 1726 h 1984"/>
                <a:gd name="T16" fmla="*/ 286 w 1770"/>
                <a:gd name="T17" fmla="*/ 1592 h 1984"/>
                <a:gd name="T18" fmla="*/ 354 w 1770"/>
                <a:gd name="T19" fmla="*/ 1536 h 1984"/>
                <a:gd name="T20" fmla="*/ 434 w 1770"/>
                <a:gd name="T21" fmla="*/ 1456 h 1984"/>
                <a:gd name="T22" fmla="*/ 500 w 1770"/>
                <a:gd name="T23" fmla="*/ 1366 h 1984"/>
                <a:gd name="T24" fmla="*/ 552 w 1770"/>
                <a:gd name="T25" fmla="*/ 1268 h 1984"/>
                <a:gd name="T26" fmla="*/ 588 w 1770"/>
                <a:gd name="T27" fmla="*/ 1162 h 1984"/>
                <a:gd name="T28" fmla="*/ 612 w 1770"/>
                <a:gd name="T29" fmla="*/ 1048 h 1984"/>
                <a:gd name="T30" fmla="*/ 624 w 1770"/>
                <a:gd name="T31" fmla="*/ 938 h 1984"/>
                <a:gd name="T32" fmla="*/ 632 w 1770"/>
                <a:gd name="T33" fmla="*/ 714 h 1984"/>
                <a:gd name="T34" fmla="*/ 630 w 1770"/>
                <a:gd name="T35" fmla="*/ 550 h 1984"/>
                <a:gd name="T36" fmla="*/ 656 w 1770"/>
                <a:gd name="T37" fmla="*/ 402 h 1984"/>
                <a:gd name="T38" fmla="*/ 718 w 1770"/>
                <a:gd name="T39" fmla="*/ 266 h 1984"/>
                <a:gd name="T40" fmla="*/ 766 w 1770"/>
                <a:gd name="T41" fmla="*/ 198 h 1984"/>
                <a:gd name="T42" fmla="*/ 830 w 1770"/>
                <a:gd name="T43" fmla="*/ 134 h 1984"/>
                <a:gd name="T44" fmla="*/ 902 w 1770"/>
                <a:gd name="T45" fmla="*/ 82 h 1984"/>
                <a:gd name="T46" fmla="*/ 980 w 1770"/>
                <a:gd name="T47" fmla="*/ 44 h 1984"/>
                <a:gd name="T48" fmla="*/ 1062 w 1770"/>
                <a:gd name="T49" fmla="*/ 16 h 1984"/>
                <a:gd name="T50" fmla="*/ 1148 w 1770"/>
                <a:gd name="T51" fmla="*/ 2 h 1984"/>
                <a:gd name="T52" fmla="*/ 1234 w 1770"/>
                <a:gd name="T53" fmla="*/ 0 h 1984"/>
                <a:gd name="T54" fmla="*/ 1320 w 1770"/>
                <a:gd name="T55" fmla="*/ 12 h 1984"/>
                <a:gd name="T56" fmla="*/ 1404 w 1770"/>
                <a:gd name="T57" fmla="*/ 36 h 1984"/>
                <a:gd name="T58" fmla="*/ 1484 w 1770"/>
                <a:gd name="T59" fmla="*/ 74 h 1984"/>
                <a:gd name="T60" fmla="*/ 1558 w 1770"/>
                <a:gd name="T61" fmla="*/ 126 h 1984"/>
                <a:gd name="T62" fmla="*/ 1606 w 1770"/>
                <a:gd name="T63" fmla="*/ 170 h 1984"/>
                <a:gd name="T64" fmla="*/ 1670 w 1770"/>
                <a:gd name="T65" fmla="*/ 246 h 1984"/>
                <a:gd name="T66" fmla="*/ 1718 w 1770"/>
                <a:gd name="T67" fmla="*/ 330 h 1984"/>
                <a:gd name="T68" fmla="*/ 1750 w 1770"/>
                <a:gd name="T69" fmla="*/ 420 h 1984"/>
                <a:gd name="T70" fmla="*/ 1768 w 1770"/>
                <a:gd name="T71" fmla="*/ 516 h 1984"/>
                <a:gd name="T72" fmla="*/ 1768 w 1770"/>
                <a:gd name="T73" fmla="*/ 618 h 1984"/>
                <a:gd name="T74" fmla="*/ 1750 w 1770"/>
                <a:gd name="T75" fmla="*/ 714 h 1984"/>
                <a:gd name="T76" fmla="*/ 1718 w 1770"/>
                <a:gd name="T77" fmla="*/ 806 h 1984"/>
                <a:gd name="T78" fmla="*/ 1668 w 1770"/>
                <a:gd name="T79" fmla="*/ 894 h 1984"/>
                <a:gd name="T80" fmla="*/ 1570 w 1770"/>
                <a:gd name="T81" fmla="*/ 1002 h 1984"/>
                <a:gd name="T82" fmla="*/ 1446 w 1770"/>
                <a:gd name="T83" fmla="*/ 1086 h 1984"/>
                <a:gd name="T84" fmla="*/ 1322 w 1770"/>
                <a:gd name="T85" fmla="*/ 1156 h 1984"/>
                <a:gd name="T86" fmla="*/ 1200 w 1770"/>
                <a:gd name="T87" fmla="*/ 1234 h 1984"/>
                <a:gd name="T88" fmla="*/ 1174 w 1770"/>
                <a:gd name="T89" fmla="*/ 1260 h 1984"/>
                <a:gd name="T90" fmla="*/ 1054 w 1770"/>
                <a:gd name="T91" fmla="*/ 1350 h 1984"/>
                <a:gd name="T92" fmla="*/ 974 w 1770"/>
                <a:gd name="T93" fmla="*/ 1428 h 1984"/>
                <a:gd name="T94" fmla="*/ 928 w 1770"/>
                <a:gd name="T95" fmla="*/ 1484 h 1984"/>
                <a:gd name="T96" fmla="*/ 870 w 1770"/>
                <a:gd name="T97" fmla="*/ 1574 h 1984"/>
                <a:gd name="T98" fmla="*/ 828 w 1770"/>
                <a:gd name="T99" fmla="*/ 1672 h 1984"/>
                <a:gd name="T100" fmla="*/ 802 w 1770"/>
                <a:gd name="T101" fmla="*/ 1764 h 1984"/>
                <a:gd name="T102" fmla="*/ 774 w 1770"/>
                <a:gd name="T103" fmla="*/ 1940 h 1984"/>
                <a:gd name="T104" fmla="*/ 768 w 1770"/>
                <a:gd name="T105" fmla="*/ 1974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984">
                  <a:moveTo>
                    <a:pt x="762" y="1984"/>
                  </a:moveTo>
                  <a:lnTo>
                    <a:pt x="762" y="1984"/>
                  </a:lnTo>
                  <a:lnTo>
                    <a:pt x="686" y="1942"/>
                  </a:lnTo>
                  <a:lnTo>
                    <a:pt x="608" y="1900"/>
                  </a:lnTo>
                  <a:lnTo>
                    <a:pt x="454" y="1814"/>
                  </a:lnTo>
                  <a:lnTo>
                    <a:pt x="454" y="1814"/>
                  </a:lnTo>
                  <a:lnTo>
                    <a:pt x="416" y="1794"/>
                  </a:lnTo>
                  <a:lnTo>
                    <a:pt x="378" y="1780"/>
                  </a:lnTo>
                  <a:lnTo>
                    <a:pt x="338" y="1766"/>
                  </a:lnTo>
                  <a:lnTo>
                    <a:pt x="298" y="1758"/>
                  </a:lnTo>
                  <a:lnTo>
                    <a:pt x="256" y="1752"/>
                  </a:lnTo>
                  <a:lnTo>
                    <a:pt x="214" y="1750"/>
                  </a:lnTo>
                  <a:lnTo>
                    <a:pt x="172" y="1750"/>
                  </a:lnTo>
                  <a:lnTo>
                    <a:pt x="128" y="1754"/>
                  </a:lnTo>
                  <a:lnTo>
                    <a:pt x="128" y="1754"/>
                  </a:lnTo>
                  <a:lnTo>
                    <a:pt x="72" y="1762"/>
                  </a:lnTo>
                  <a:lnTo>
                    <a:pt x="44" y="1770"/>
                  </a:lnTo>
                  <a:lnTo>
                    <a:pt x="16" y="1778"/>
                  </a:lnTo>
                  <a:lnTo>
                    <a:pt x="16" y="1778"/>
                  </a:lnTo>
                  <a:lnTo>
                    <a:pt x="8" y="1780"/>
                  </a:lnTo>
                  <a:lnTo>
                    <a:pt x="4" y="1778"/>
                  </a:lnTo>
                  <a:lnTo>
                    <a:pt x="0" y="1776"/>
                  </a:lnTo>
                  <a:lnTo>
                    <a:pt x="0" y="1776"/>
                  </a:lnTo>
                  <a:lnTo>
                    <a:pt x="84" y="1726"/>
                  </a:lnTo>
                  <a:lnTo>
                    <a:pt x="166" y="1676"/>
                  </a:lnTo>
                  <a:lnTo>
                    <a:pt x="246" y="1620"/>
                  </a:lnTo>
                  <a:lnTo>
                    <a:pt x="286" y="1592"/>
                  </a:lnTo>
                  <a:lnTo>
                    <a:pt x="324" y="1562"/>
                  </a:lnTo>
                  <a:lnTo>
                    <a:pt x="324" y="1562"/>
                  </a:lnTo>
                  <a:lnTo>
                    <a:pt x="354" y="1536"/>
                  </a:lnTo>
                  <a:lnTo>
                    <a:pt x="382" y="1510"/>
                  </a:lnTo>
                  <a:lnTo>
                    <a:pt x="410" y="1484"/>
                  </a:lnTo>
                  <a:lnTo>
                    <a:pt x="434" y="1456"/>
                  </a:lnTo>
                  <a:lnTo>
                    <a:pt x="458" y="1426"/>
                  </a:lnTo>
                  <a:lnTo>
                    <a:pt x="480" y="1396"/>
                  </a:lnTo>
                  <a:lnTo>
                    <a:pt x="500" y="1366"/>
                  </a:lnTo>
                  <a:lnTo>
                    <a:pt x="518" y="1334"/>
                  </a:lnTo>
                  <a:lnTo>
                    <a:pt x="536" y="1302"/>
                  </a:lnTo>
                  <a:lnTo>
                    <a:pt x="552" y="1268"/>
                  </a:lnTo>
                  <a:lnTo>
                    <a:pt x="566" y="1234"/>
                  </a:lnTo>
                  <a:lnTo>
                    <a:pt x="578" y="1198"/>
                  </a:lnTo>
                  <a:lnTo>
                    <a:pt x="588" y="1162"/>
                  </a:lnTo>
                  <a:lnTo>
                    <a:pt x="598" y="1124"/>
                  </a:lnTo>
                  <a:lnTo>
                    <a:pt x="606" y="1088"/>
                  </a:lnTo>
                  <a:lnTo>
                    <a:pt x="612" y="1048"/>
                  </a:lnTo>
                  <a:lnTo>
                    <a:pt x="612" y="1048"/>
                  </a:lnTo>
                  <a:lnTo>
                    <a:pt x="620" y="992"/>
                  </a:lnTo>
                  <a:lnTo>
                    <a:pt x="624" y="938"/>
                  </a:lnTo>
                  <a:lnTo>
                    <a:pt x="628" y="882"/>
                  </a:lnTo>
                  <a:lnTo>
                    <a:pt x="630" y="826"/>
                  </a:lnTo>
                  <a:lnTo>
                    <a:pt x="632" y="714"/>
                  </a:lnTo>
                  <a:lnTo>
                    <a:pt x="630" y="602"/>
                  </a:lnTo>
                  <a:lnTo>
                    <a:pt x="630" y="602"/>
                  </a:lnTo>
                  <a:lnTo>
                    <a:pt x="630" y="550"/>
                  </a:lnTo>
                  <a:lnTo>
                    <a:pt x="634" y="500"/>
                  </a:lnTo>
                  <a:lnTo>
                    <a:pt x="644" y="450"/>
                  </a:lnTo>
                  <a:lnTo>
                    <a:pt x="656" y="402"/>
                  </a:lnTo>
                  <a:lnTo>
                    <a:pt x="672" y="356"/>
                  </a:lnTo>
                  <a:lnTo>
                    <a:pt x="692" y="310"/>
                  </a:lnTo>
                  <a:lnTo>
                    <a:pt x="718" y="266"/>
                  </a:lnTo>
                  <a:lnTo>
                    <a:pt x="748" y="222"/>
                  </a:lnTo>
                  <a:lnTo>
                    <a:pt x="748" y="222"/>
                  </a:lnTo>
                  <a:lnTo>
                    <a:pt x="766" y="198"/>
                  </a:lnTo>
                  <a:lnTo>
                    <a:pt x="788" y="176"/>
                  </a:lnTo>
                  <a:lnTo>
                    <a:pt x="808" y="154"/>
                  </a:lnTo>
                  <a:lnTo>
                    <a:pt x="830" y="134"/>
                  </a:lnTo>
                  <a:lnTo>
                    <a:pt x="854" y="116"/>
                  </a:lnTo>
                  <a:lnTo>
                    <a:pt x="878" y="98"/>
                  </a:lnTo>
                  <a:lnTo>
                    <a:pt x="902" y="82"/>
                  </a:lnTo>
                  <a:lnTo>
                    <a:pt x="928" y="68"/>
                  </a:lnTo>
                  <a:lnTo>
                    <a:pt x="954" y="56"/>
                  </a:lnTo>
                  <a:lnTo>
                    <a:pt x="980" y="44"/>
                  </a:lnTo>
                  <a:lnTo>
                    <a:pt x="1008" y="32"/>
                  </a:lnTo>
                  <a:lnTo>
                    <a:pt x="1034" y="24"/>
                  </a:lnTo>
                  <a:lnTo>
                    <a:pt x="1062" y="16"/>
                  </a:lnTo>
                  <a:lnTo>
                    <a:pt x="1090" y="10"/>
                  </a:lnTo>
                  <a:lnTo>
                    <a:pt x="1118" y="6"/>
                  </a:lnTo>
                  <a:lnTo>
                    <a:pt x="1148" y="2"/>
                  </a:lnTo>
                  <a:lnTo>
                    <a:pt x="1176" y="0"/>
                  </a:lnTo>
                  <a:lnTo>
                    <a:pt x="1206" y="0"/>
                  </a:lnTo>
                  <a:lnTo>
                    <a:pt x="1234" y="0"/>
                  </a:lnTo>
                  <a:lnTo>
                    <a:pt x="1262" y="2"/>
                  </a:lnTo>
                  <a:lnTo>
                    <a:pt x="1292" y="6"/>
                  </a:lnTo>
                  <a:lnTo>
                    <a:pt x="1320" y="12"/>
                  </a:lnTo>
                  <a:lnTo>
                    <a:pt x="1348" y="18"/>
                  </a:lnTo>
                  <a:lnTo>
                    <a:pt x="1376" y="26"/>
                  </a:lnTo>
                  <a:lnTo>
                    <a:pt x="1404" y="36"/>
                  </a:lnTo>
                  <a:lnTo>
                    <a:pt x="1430" y="48"/>
                  </a:lnTo>
                  <a:lnTo>
                    <a:pt x="1458" y="60"/>
                  </a:lnTo>
                  <a:lnTo>
                    <a:pt x="1484" y="74"/>
                  </a:lnTo>
                  <a:lnTo>
                    <a:pt x="1508" y="90"/>
                  </a:lnTo>
                  <a:lnTo>
                    <a:pt x="1534" y="106"/>
                  </a:lnTo>
                  <a:lnTo>
                    <a:pt x="1558" y="126"/>
                  </a:lnTo>
                  <a:lnTo>
                    <a:pt x="1580" y="146"/>
                  </a:lnTo>
                  <a:lnTo>
                    <a:pt x="1580" y="146"/>
                  </a:lnTo>
                  <a:lnTo>
                    <a:pt x="1606" y="170"/>
                  </a:lnTo>
                  <a:lnTo>
                    <a:pt x="1630" y="194"/>
                  </a:lnTo>
                  <a:lnTo>
                    <a:pt x="1650" y="220"/>
                  </a:lnTo>
                  <a:lnTo>
                    <a:pt x="1670" y="246"/>
                  </a:lnTo>
                  <a:lnTo>
                    <a:pt x="1688" y="274"/>
                  </a:lnTo>
                  <a:lnTo>
                    <a:pt x="1704" y="302"/>
                  </a:lnTo>
                  <a:lnTo>
                    <a:pt x="1718" y="330"/>
                  </a:lnTo>
                  <a:lnTo>
                    <a:pt x="1730" y="360"/>
                  </a:lnTo>
                  <a:lnTo>
                    <a:pt x="1742" y="390"/>
                  </a:lnTo>
                  <a:lnTo>
                    <a:pt x="1750" y="420"/>
                  </a:lnTo>
                  <a:lnTo>
                    <a:pt x="1758" y="452"/>
                  </a:lnTo>
                  <a:lnTo>
                    <a:pt x="1764" y="484"/>
                  </a:lnTo>
                  <a:lnTo>
                    <a:pt x="1768" y="516"/>
                  </a:lnTo>
                  <a:lnTo>
                    <a:pt x="1770" y="550"/>
                  </a:lnTo>
                  <a:lnTo>
                    <a:pt x="1770" y="584"/>
                  </a:lnTo>
                  <a:lnTo>
                    <a:pt x="1768" y="618"/>
                  </a:lnTo>
                  <a:lnTo>
                    <a:pt x="1768" y="618"/>
                  </a:lnTo>
                  <a:lnTo>
                    <a:pt x="1760" y="666"/>
                  </a:lnTo>
                  <a:lnTo>
                    <a:pt x="1750" y="714"/>
                  </a:lnTo>
                  <a:lnTo>
                    <a:pt x="1736" y="760"/>
                  </a:lnTo>
                  <a:lnTo>
                    <a:pt x="1728" y="784"/>
                  </a:lnTo>
                  <a:lnTo>
                    <a:pt x="1718" y="806"/>
                  </a:lnTo>
                  <a:lnTo>
                    <a:pt x="1718" y="806"/>
                  </a:lnTo>
                  <a:lnTo>
                    <a:pt x="1694" y="852"/>
                  </a:lnTo>
                  <a:lnTo>
                    <a:pt x="1668" y="894"/>
                  </a:lnTo>
                  <a:lnTo>
                    <a:pt x="1638" y="932"/>
                  </a:lnTo>
                  <a:lnTo>
                    <a:pt x="1604" y="968"/>
                  </a:lnTo>
                  <a:lnTo>
                    <a:pt x="1570" y="1002"/>
                  </a:lnTo>
                  <a:lnTo>
                    <a:pt x="1530" y="1032"/>
                  </a:lnTo>
                  <a:lnTo>
                    <a:pt x="1490" y="1060"/>
                  </a:lnTo>
                  <a:lnTo>
                    <a:pt x="1446" y="1086"/>
                  </a:lnTo>
                  <a:lnTo>
                    <a:pt x="1446" y="1086"/>
                  </a:lnTo>
                  <a:lnTo>
                    <a:pt x="1384" y="1122"/>
                  </a:lnTo>
                  <a:lnTo>
                    <a:pt x="1322" y="1156"/>
                  </a:lnTo>
                  <a:lnTo>
                    <a:pt x="1260" y="1194"/>
                  </a:lnTo>
                  <a:lnTo>
                    <a:pt x="1200" y="1234"/>
                  </a:lnTo>
                  <a:lnTo>
                    <a:pt x="1200" y="1234"/>
                  </a:lnTo>
                  <a:lnTo>
                    <a:pt x="1196" y="1244"/>
                  </a:lnTo>
                  <a:lnTo>
                    <a:pt x="1190" y="1250"/>
                  </a:lnTo>
                  <a:lnTo>
                    <a:pt x="1174" y="1260"/>
                  </a:lnTo>
                  <a:lnTo>
                    <a:pt x="1174" y="1260"/>
                  </a:lnTo>
                  <a:lnTo>
                    <a:pt x="1114" y="1304"/>
                  </a:lnTo>
                  <a:lnTo>
                    <a:pt x="1054" y="1350"/>
                  </a:lnTo>
                  <a:lnTo>
                    <a:pt x="1026" y="1376"/>
                  </a:lnTo>
                  <a:lnTo>
                    <a:pt x="1000" y="1402"/>
                  </a:lnTo>
                  <a:lnTo>
                    <a:pt x="974" y="1428"/>
                  </a:lnTo>
                  <a:lnTo>
                    <a:pt x="950" y="1456"/>
                  </a:lnTo>
                  <a:lnTo>
                    <a:pt x="950" y="1456"/>
                  </a:lnTo>
                  <a:lnTo>
                    <a:pt x="928" y="1484"/>
                  </a:lnTo>
                  <a:lnTo>
                    <a:pt x="906" y="1514"/>
                  </a:lnTo>
                  <a:lnTo>
                    <a:pt x="888" y="1544"/>
                  </a:lnTo>
                  <a:lnTo>
                    <a:pt x="870" y="1574"/>
                  </a:lnTo>
                  <a:lnTo>
                    <a:pt x="854" y="1606"/>
                  </a:lnTo>
                  <a:lnTo>
                    <a:pt x="840" y="1638"/>
                  </a:lnTo>
                  <a:lnTo>
                    <a:pt x="828" y="1672"/>
                  </a:lnTo>
                  <a:lnTo>
                    <a:pt x="818" y="1706"/>
                  </a:lnTo>
                  <a:lnTo>
                    <a:pt x="818" y="1706"/>
                  </a:lnTo>
                  <a:lnTo>
                    <a:pt x="802" y="1764"/>
                  </a:lnTo>
                  <a:lnTo>
                    <a:pt x="790" y="1822"/>
                  </a:lnTo>
                  <a:lnTo>
                    <a:pt x="782" y="1882"/>
                  </a:lnTo>
                  <a:lnTo>
                    <a:pt x="774" y="1940"/>
                  </a:lnTo>
                  <a:lnTo>
                    <a:pt x="774" y="1940"/>
                  </a:lnTo>
                  <a:lnTo>
                    <a:pt x="772" y="1962"/>
                  </a:lnTo>
                  <a:lnTo>
                    <a:pt x="768" y="1974"/>
                  </a:lnTo>
                  <a:lnTo>
                    <a:pt x="762" y="1984"/>
                  </a:lnTo>
                  <a:lnTo>
                    <a:pt x="762" y="1984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347"/>
            <p:cNvSpPr/>
            <p:nvPr/>
          </p:nvSpPr>
          <p:spPr bwMode="auto">
            <a:xfrm>
              <a:off x="2521451" y="3222285"/>
              <a:ext cx="1162060" cy="1156718"/>
            </a:xfrm>
            <a:custGeom>
              <a:avLst/>
              <a:gdLst>
                <a:gd name="T0" fmla="*/ 0 w 870"/>
                <a:gd name="T1" fmla="*/ 750 h 866"/>
                <a:gd name="T2" fmla="*/ 10 w 870"/>
                <a:gd name="T3" fmla="*/ 650 h 866"/>
                <a:gd name="T4" fmla="*/ 26 w 870"/>
                <a:gd name="T5" fmla="*/ 552 h 866"/>
                <a:gd name="T6" fmla="*/ 52 w 870"/>
                <a:gd name="T7" fmla="*/ 460 h 866"/>
                <a:gd name="T8" fmla="*/ 86 w 870"/>
                <a:gd name="T9" fmla="*/ 374 h 866"/>
                <a:gd name="T10" fmla="*/ 130 w 870"/>
                <a:gd name="T11" fmla="*/ 290 h 866"/>
                <a:gd name="T12" fmla="*/ 184 w 870"/>
                <a:gd name="T13" fmla="*/ 212 h 866"/>
                <a:gd name="T14" fmla="*/ 252 w 870"/>
                <a:gd name="T15" fmla="*/ 142 h 866"/>
                <a:gd name="T16" fmla="*/ 330 w 870"/>
                <a:gd name="T17" fmla="*/ 76 h 866"/>
                <a:gd name="T18" fmla="*/ 384 w 870"/>
                <a:gd name="T19" fmla="*/ 36 h 866"/>
                <a:gd name="T20" fmla="*/ 438 w 870"/>
                <a:gd name="T21" fmla="*/ 0 h 866"/>
                <a:gd name="T22" fmla="*/ 490 w 870"/>
                <a:gd name="T23" fmla="*/ 34 h 866"/>
                <a:gd name="T24" fmla="*/ 588 w 870"/>
                <a:gd name="T25" fmla="*/ 106 h 866"/>
                <a:gd name="T26" fmla="*/ 676 w 870"/>
                <a:gd name="T27" fmla="*/ 192 h 866"/>
                <a:gd name="T28" fmla="*/ 732 w 870"/>
                <a:gd name="T29" fmla="*/ 262 h 866"/>
                <a:gd name="T30" fmla="*/ 766 w 870"/>
                <a:gd name="T31" fmla="*/ 316 h 866"/>
                <a:gd name="T32" fmla="*/ 780 w 870"/>
                <a:gd name="T33" fmla="*/ 342 h 866"/>
                <a:gd name="T34" fmla="*/ 814 w 870"/>
                <a:gd name="T35" fmla="*/ 420 h 866"/>
                <a:gd name="T36" fmla="*/ 838 w 870"/>
                <a:gd name="T37" fmla="*/ 502 h 866"/>
                <a:gd name="T38" fmla="*/ 848 w 870"/>
                <a:gd name="T39" fmla="*/ 554 h 866"/>
                <a:gd name="T40" fmla="*/ 866 w 870"/>
                <a:gd name="T41" fmla="*/ 662 h 866"/>
                <a:gd name="T42" fmla="*/ 870 w 870"/>
                <a:gd name="T43" fmla="*/ 716 h 866"/>
                <a:gd name="T44" fmla="*/ 868 w 870"/>
                <a:gd name="T45" fmla="*/ 732 h 866"/>
                <a:gd name="T46" fmla="*/ 860 w 870"/>
                <a:gd name="T47" fmla="*/ 744 h 866"/>
                <a:gd name="T48" fmla="*/ 788 w 870"/>
                <a:gd name="T49" fmla="*/ 778 h 866"/>
                <a:gd name="T50" fmla="*/ 678 w 870"/>
                <a:gd name="T51" fmla="*/ 822 h 866"/>
                <a:gd name="T52" fmla="*/ 602 w 870"/>
                <a:gd name="T53" fmla="*/ 844 h 866"/>
                <a:gd name="T54" fmla="*/ 564 w 870"/>
                <a:gd name="T55" fmla="*/ 852 h 866"/>
                <a:gd name="T56" fmla="*/ 484 w 870"/>
                <a:gd name="T57" fmla="*/ 864 h 866"/>
                <a:gd name="T58" fmla="*/ 404 w 870"/>
                <a:gd name="T59" fmla="*/ 866 h 866"/>
                <a:gd name="T60" fmla="*/ 324 w 870"/>
                <a:gd name="T61" fmla="*/ 858 h 866"/>
                <a:gd name="T62" fmla="*/ 246 w 870"/>
                <a:gd name="T63" fmla="*/ 842 h 866"/>
                <a:gd name="T64" fmla="*/ 182 w 870"/>
                <a:gd name="T65" fmla="*/ 824 h 866"/>
                <a:gd name="T66" fmla="*/ 60 w 870"/>
                <a:gd name="T67" fmla="*/ 778 h 866"/>
                <a:gd name="T68" fmla="*/ 0 w 870"/>
                <a:gd name="T69" fmla="*/ 75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866">
                  <a:moveTo>
                    <a:pt x="0" y="750"/>
                  </a:moveTo>
                  <a:lnTo>
                    <a:pt x="0" y="750"/>
                  </a:lnTo>
                  <a:lnTo>
                    <a:pt x="4" y="698"/>
                  </a:lnTo>
                  <a:lnTo>
                    <a:pt x="10" y="650"/>
                  </a:lnTo>
                  <a:lnTo>
                    <a:pt x="18" y="600"/>
                  </a:lnTo>
                  <a:lnTo>
                    <a:pt x="26" y="552"/>
                  </a:lnTo>
                  <a:lnTo>
                    <a:pt x="38" y="506"/>
                  </a:lnTo>
                  <a:lnTo>
                    <a:pt x="52" y="460"/>
                  </a:lnTo>
                  <a:lnTo>
                    <a:pt x="68" y="416"/>
                  </a:lnTo>
                  <a:lnTo>
                    <a:pt x="86" y="374"/>
                  </a:lnTo>
                  <a:lnTo>
                    <a:pt x="106" y="332"/>
                  </a:lnTo>
                  <a:lnTo>
                    <a:pt x="130" y="290"/>
                  </a:lnTo>
                  <a:lnTo>
                    <a:pt x="156" y="250"/>
                  </a:lnTo>
                  <a:lnTo>
                    <a:pt x="184" y="212"/>
                  </a:lnTo>
                  <a:lnTo>
                    <a:pt x="216" y="176"/>
                  </a:lnTo>
                  <a:lnTo>
                    <a:pt x="252" y="142"/>
                  </a:lnTo>
                  <a:lnTo>
                    <a:pt x="290" y="108"/>
                  </a:lnTo>
                  <a:lnTo>
                    <a:pt x="330" y="76"/>
                  </a:lnTo>
                  <a:lnTo>
                    <a:pt x="330" y="76"/>
                  </a:lnTo>
                  <a:lnTo>
                    <a:pt x="384" y="36"/>
                  </a:lnTo>
                  <a:lnTo>
                    <a:pt x="410" y="18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90" y="34"/>
                  </a:lnTo>
                  <a:lnTo>
                    <a:pt x="542" y="68"/>
                  </a:lnTo>
                  <a:lnTo>
                    <a:pt x="588" y="106"/>
                  </a:lnTo>
                  <a:lnTo>
                    <a:pt x="634" y="148"/>
                  </a:lnTo>
                  <a:lnTo>
                    <a:pt x="676" y="192"/>
                  </a:lnTo>
                  <a:lnTo>
                    <a:pt x="714" y="238"/>
                  </a:lnTo>
                  <a:lnTo>
                    <a:pt x="732" y="262"/>
                  </a:lnTo>
                  <a:lnTo>
                    <a:pt x="750" y="288"/>
                  </a:lnTo>
                  <a:lnTo>
                    <a:pt x="766" y="316"/>
                  </a:lnTo>
                  <a:lnTo>
                    <a:pt x="780" y="342"/>
                  </a:lnTo>
                  <a:lnTo>
                    <a:pt x="780" y="342"/>
                  </a:lnTo>
                  <a:lnTo>
                    <a:pt x="798" y="380"/>
                  </a:lnTo>
                  <a:lnTo>
                    <a:pt x="814" y="420"/>
                  </a:lnTo>
                  <a:lnTo>
                    <a:pt x="826" y="460"/>
                  </a:lnTo>
                  <a:lnTo>
                    <a:pt x="838" y="502"/>
                  </a:lnTo>
                  <a:lnTo>
                    <a:pt x="838" y="502"/>
                  </a:lnTo>
                  <a:lnTo>
                    <a:pt x="848" y="554"/>
                  </a:lnTo>
                  <a:lnTo>
                    <a:pt x="858" y="608"/>
                  </a:lnTo>
                  <a:lnTo>
                    <a:pt x="866" y="662"/>
                  </a:lnTo>
                  <a:lnTo>
                    <a:pt x="870" y="716"/>
                  </a:lnTo>
                  <a:lnTo>
                    <a:pt x="870" y="716"/>
                  </a:lnTo>
                  <a:lnTo>
                    <a:pt x="870" y="724"/>
                  </a:lnTo>
                  <a:lnTo>
                    <a:pt x="868" y="732"/>
                  </a:lnTo>
                  <a:lnTo>
                    <a:pt x="864" y="738"/>
                  </a:lnTo>
                  <a:lnTo>
                    <a:pt x="860" y="744"/>
                  </a:lnTo>
                  <a:lnTo>
                    <a:pt x="860" y="744"/>
                  </a:lnTo>
                  <a:lnTo>
                    <a:pt x="788" y="778"/>
                  </a:lnTo>
                  <a:lnTo>
                    <a:pt x="714" y="808"/>
                  </a:lnTo>
                  <a:lnTo>
                    <a:pt x="678" y="822"/>
                  </a:lnTo>
                  <a:lnTo>
                    <a:pt x="640" y="834"/>
                  </a:lnTo>
                  <a:lnTo>
                    <a:pt x="602" y="844"/>
                  </a:lnTo>
                  <a:lnTo>
                    <a:pt x="564" y="852"/>
                  </a:lnTo>
                  <a:lnTo>
                    <a:pt x="564" y="852"/>
                  </a:lnTo>
                  <a:lnTo>
                    <a:pt x="524" y="860"/>
                  </a:lnTo>
                  <a:lnTo>
                    <a:pt x="484" y="864"/>
                  </a:lnTo>
                  <a:lnTo>
                    <a:pt x="444" y="866"/>
                  </a:lnTo>
                  <a:lnTo>
                    <a:pt x="404" y="866"/>
                  </a:lnTo>
                  <a:lnTo>
                    <a:pt x="364" y="862"/>
                  </a:lnTo>
                  <a:lnTo>
                    <a:pt x="324" y="858"/>
                  </a:lnTo>
                  <a:lnTo>
                    <a:pt x="284" y="852"/>
                  </a:lnTo>
                  <a:lnTo>
                    <a:pt x="246" y="842"/>
                  </a:lnTo>
                  <a:lnTo>
                    <a:pt x="246" y="842"/>
                  </a:lnTo>
                  <a:lnTo>
                    <a:pt x="182" y="824"/>
                  </a:lnTo>
                  <a:lnTo>
                    <a:pt x="120" y="804"/>
                  </a:lnTo>
                  <a:lnTo>
                    <a:pt x="60" y="778"/>
                  </a:lnTo>
                  <a:lnTo>
                    <a:pt x="0" y="750"/>
                  </a:lnTo>
                  <a:lnTo>
                    <a:pt x="0" y="75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102820" y="-2617231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441690" y="-677215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221032" y="1513550"/>
            <a:ext cx="5860087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Создание благоприятных условий </a:t>
            </a:r>
          </a:p>
          <a:p>
            <a:pPr algn="ctr"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для гармоничного развития межнациональных и межконфессиональных отношений: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CD6F3BE5-960D-473C-BA9F-CEDEDEA815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092" y="5274230"/>
            <a:ext cx="749008" cy="749008"/>
          </a:xfrm>
          <a:prstGeom prst="rect">
            <a:avLst/>
          </a:prstGeom>
        </p:spPr>
      </p:pic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281354" y="144956"/>
            <a:ext cx="1174652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375410"/>
            <a:r>
              <a:rPr lang="ru-RU" sz="2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муниципальной программы «Развитие культуры и укрепление межнационального согласия на территории городского округа Евпатория Республики Крым»</a:t>
            </a:r>
            <a:endParaRPr lang="zh-CN" altLang="en-US" sz="2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05394" y="2514576"/>
            <a:ext cx="4597376" cy="13234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проведение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культурно-массовых мероприятий, направленных на развитие национальных культур и традиций, социально-культурную адаптацию репрессированных народов, противодействие проявлениям ксенофобии и укрепление единства народов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136, 1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904412" y="3275505"/>
            <a:ext cx="583474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МБУК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«Евпаторийский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центр культуры и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досуга» 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20, 785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 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0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6287651" y="2655809"/>
            <a:ext cx="47635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развитие 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укрепление материально-технической базы культурно-досуговых учреждений 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295, 33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4781349" y="4733360"/>
            <a:ext cx="558185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МБУК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</a:t>
            </a:r>
            <a:r>
              <a:rPr lang="ru-RU" altLang="zh-CN" sz="1400" b="1" dirty="0" err="1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Мирновский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дом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культуры» -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8, 792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268685" y="3996287"/>
            <a:ext cx="573506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МБУК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</a:t>
            </a:r>
            <a:r>
              <a:rPr lang="ru-RU" altLang="zh-CN" sz="1400" b="1" dirty="0" err="1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Заозерненский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центр культуры и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досуга»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7, 889 </a:t>
            </a:r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млн.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5686698" y="1574925"/>
            <a:ext cx="6001722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Обеспечение прав граждан на участие в культурной жизни городского округа, творческую самореализацию, стимулирование творческой активности населения: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5352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21449780">
            <a:off x="43520" y="4030665"/>
            <a:ext cx="3050681" cy="2719492"/>
            <a:chOff x="990737" y="1574029"/>
            <a:chExt cx="4231503" cy="3862849"/>
          </a:xfrm>
        </p:grpSpPr>
        <p:sp>
          <p:nvSpPr>
            <p:cNvPr id="43" name="Freeform 6"/>
            <p:cNvSpPr/>
            <p:nvPr/>
          </p:nvSpPr>
          <p:spPr bwMode="auto">
            <a:xfrm>
              <a:off x="3103817" y="2399492"/>
              <a:ext cx="2118423" cy="3002657"/>
            </a:xfrm>
            <a:custGeom>
              <a:avLst/>
              <a:gdLst>
                <a:gd name="T0" fmla="*/ 574 w 1586"/>
                <a:gd name="T1" fmla="*/ 134 h 2248"/>
                <a:gd name="T2" fmla="*/ 578 w 1586"/>
                <a:gd name="T3" fmla="*/ 270 h 2248"/>
                <a:gd name="T4" fmla="*/ 592 w 1586"/>
                <a:gd name="T5" fmla="*/ 400 h 2248"/>
                <a:gd name="T6" fmla="*/ 618 w 1586"/>
                <a:gd name="T7" fmla="*/ 526 h 2248"/>
                <a:gd name="T8" fmla="*/ 646 w 1586"/>
                <a:gd name="T9" fmla="*/ 610 h 2248"/>
                <a:gd name="T10" fmla="*/ 694 w 1586"/>
                <a:gd name="T11" fmla="*/ 710 h 2248"/>
                <a:gd name="T12" fmla="*/ 792 w 1586"/>
                <a:gd name="T13" fmla="*/ 836 h 2248"/>
                <a:gd name="T14" fmla="*/ 912 w 1586"/>
                <a:gd name="T15" fmla="*/ 946 h 2248"/>
                <a:gd name="T16" fmla="*/ 1002 w 1586"/>
                <a:gd name="T17" fmla="*/ 1010 h 2248"/>
                <a:gd name="T18" fmla="*/ 1190 w 1586"/>
                <a:gd name="T19" fmla="*/ 1122 h 2248"/>
                <a:gd name="T20" fmla="*/ 1332 w 1586"/>
                <a:gd name="T21" fmla="*/ 1204 h 2248"/>
                <a:gd name="T22" fmla="*/ 1416 w 1586"/>
                <a:gd name="T23" fmla="*/ 1272 h 2248"/>
                <a:gd name="T24" fmla="*/ 1468 w 1586"/>
                <a:gd name="T25" fmla="*/ 1332 h 2248"/>
                <a:gd name="T26" fmla="*/ 1512 w 1586"/>
                <a:gd name="T27" fmla="*/ 1398 h 2248"/>
                <a:gd name="T28" fmla="*/ 1548 w 1586"/>
                <a:gd name="T29" fmla="*/ 1472 h 2248"/>
                <a:gd name="T30" fmla="*/ 1568 w 1586"/>
                <a:gd name="T31" fmla="*/ 1532 h 2248"/>
                <a:gd name="T32" fmla="*/ 1586 w 1586"/>
                <a:gd name="T33" fmla="*/ 1634 h 2248"/>
                <a:gd name="T34" fmla="*/ 1582 w 1586"/>
                <a:gd name="T35" fmla="*/ 1740 h 2248"/>
                <a:gd name="T36" fmla="*/ 1566 w 1586"/>
                <a:gd name="T37" fmla="*/ 1824 h 2248"/>
                <a:gd name="T38" fmla="*/ 1510 w 1586"/>
                <a:gd name="T39" fmla="*/ 1962 h 2248"/>
                <a:gd name="T40" fmla="*/ 1420 w 1586"/>
                <a:gd name="T41" fmla="*/ 2078 h 2248"/>
                <a:gd name="T42" fmla="*/ 1350 w 1586"/>
                <a:gd name="T43" fmla="*/ 2138 h 2248"/>
                <a:gd name="T44" fmla="*/ 1246 w 1586"/>
                <a:gd name="T45" fmla="*/ 2200 h 2248"/>
                <a:gd name="T46" fmla="*/ 1130 w 1586"/>
                <a:gd name="T47" fmla="*/ 2236 h 2248"/>
                <a:gd name="T48" fmla="*/ 1044 w 1586"/>
                <a:gd name="T49" fmla="*/ 2246 h 2248"/>
                <a:gd name="T50" fmla="*/ 912 w 1586"/>
                <a:gd name="T51" fmla="*/ 2240 h 2248"/>
                <a:gd name="T52" fmla="*/ 788 w 1586"/>
                <a:gd name="T53" fmla="*/ 2202 h 2248"/>
                <a:gd name="T54" fmla="*/ 696 w 1586"/>
                <a:gd name="T55" fmla="*/ 2156 h 2248"/>
                <a:gd name="T56" fmla="*/ 650 w 1586"/>
                <a:gd name="T57" fmla="*/ 2124 h 2248"/>
                <a:gd name="T58" fmla="*/ 580 w 1586"/>
                <a:gd name="T59" fmla="*/ 2060 h 2248"/>
                <a:gd name="T60" fmla="*/ 524 w 1586"/>
                <a:gd name="T61" fmla="*/ 1984 h 2248"/>
                <a:gd name="T62" fmla="*/ 492 w 1586"/>
                <a:gd name="T63" fmla="*/ 1928 h 2248"/>
                <a:gd name="T64" fmla="*/ 456 w 1586"/>
                <a:gd name="T65" fmla="*/ 1836 h 2248"/>
                <a:gd name="T66" fmla="*/ 436 w 1586"/>
                <a:gd name="T67" fmla="*/ 1740 h 2248"/>
                <a:gd name="T68" fmla="*/ 432 w 1586"/>
                <a:gd name="T69" fmla="*/ 1674 h 2248"/>
                <a:gd name="T70" fmla="*/ 432 w 1586"/>
                <a:gd name="T71" fmla="*/ 1410 h 2248"/>
                <a:gd name="T72" fmla="*/ 422 w 1586"/>
                <a:gd name="T73" fmla="*/ 1364 h 2248"/>
                <a:gd name="T74" fmla="*/ 420 w 1586"/>
                <a:gd name="T75" fmla="*/ 1268 h 2248"/>
                <a:gd name="T76" fmla="*/ 398 w 1586"/>
                <a:gd name="T77" fmla="*/ 1132 h 2248"/>
                <a:gd name="T78" fmla="*/ 356 w 1586"/>
                <a:gd name="T79" fmla="*/ 1006 h 2248"/>
                <a:gd name="T80" fmla="*/ 294 w 1586"/>
                <a:gd name="T81" fmla="*/ 890 h 2248"/>
                <a:gd name="T82" fmla="*/ 206 w 1586"/>
                <a:gd name="T83" fmla="*/ 784 h 2248"/>
                <a:gd name="T84" fmla="*/ 134 w 1586"/>
                <a:gd name="T85" fmla="*/ 718 h 2248"/>
                <a:gd name="T86" fmla="*/ 28 w 1586"/>
                <a:gd name="T87" fmla="*/ 640 h 2248"/>
                <a:gd name="T88" fmla="*/ 0 w 1586"/>
                <a:gd name="T89" fmla="*/ 618 h 2248"/>
                <a:gd name="T90" fmla="*/ 4 w 1586"/>
                <a:gd name="T91" fmla="*/ 606 h 2248"/>
                <a:gd name="T92" fmla="*/ 28 w 1586"/>
                <a:gd name="T93" fmla="*/ 590 h 2248"/>
                <a:gd name="T94" fmla="*/ 170 w 1586"/>
                <a:gd name="T95" fmla="*/ 504 h 2248"/>
                <a:gd name="T96" fmla="*/ 312 w 1586"/>
                <a:gd name="T97" fmla="*/ 418 h 2248"/>
                <a:gd name="T98" fmla="*/ 362 w 1586"/>
                <a:gd name="T99" fmla="*/ 382 h 2248"/>
                <a:gd name="T100" fmla="*/ 428 w 1586"/>
                <a:gd name="T101" fmla="*/ 318 h 2248"/>
                <a:gd name="T102" fmla="*/ 480 w 1586"/>
                <a:gd name="T103" fmla="*/ 248 h 2248"/>
                <a:gd name="T104" fmla="*/ 520 w 1586"/>
                <a:gd name="T105" fmla="*/ 170 h 2248"/>
                <a:gd name="T106" fmla="*/ 548 w 1586"/>
                <a:gd name="T107" fmla="*/ 84 h 2248"/>
                <a:gd name="T108" fmla="*/ 558 w 1586"/>
                <a:gd name="T109" fmla="*/ 22 h 2248"/>
                <a:gd name="T110" fmla="*/ 562 w 1586"/>
                <a:gd name="T111" fmla="*/ 2 h 2248"/>
                <a:gd name="T112" fmla="*/ 570 w 1586"/>
                <a:gd name="T113" fmla="*/ 0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6" h="2248">
                  <a:moveTo>
                    <a:pt x="570" y="0"/>
                  </a:moveTo>
                  <a:lnTo>
                    <a:pt x="570" y="0"/>
                  </a:lnTo>
                  <a:lnTo>
                    <a:pt x="574" y="134"/>
                  </a:lnTo>
                  <a:lnTo>
                    <a:pt x="576" y="202"/>
                  </a:lnTo>
                  <a:lnTo>
                    <a:pt x="578" y="270"/>
                  </a:lnTo>
                  <a:lnTo>
                    <a:pt x="578" y="270"/>
                  </a:lnTo>
                  <a:lnTo>
                    <a:pt x="582" y="312"/>
                  </a:lnTo>
                  <a:lnTo>
                    <a:pt x="586" y="356"/>
                  </a:lnTo>
                  <a:lnTo>
                    <a:pt x="592" y="400"/>
                  </a:lnTo>
                  <a:lnTo>
                    <a:pt x="598" y="442"/>
                  </a:lnTo>
                  <a:lnTo>
                    <a:pt x="608" y="484"/>
                  </a:lnTo>
                  <a:lnTo>
                    <a:pt x="618" y="526"/>
                  </a:lnTo>
                  <a:lnTo>
                    <a:pt x="630" y="568"/>
                  </a:lnTo>
                  <a:lnTo>
                    <a:pt x="646" y="610"/>
                  </a:lnTo>
                  <a:lnTo>
                    <a:pt x="646" y="610"/>
                  </a:lnTo>
                  <a:lnTo>
                    <a:pt x="656" y="636"/>
                  </a:lnTo>
                  <a:lnTo>
                    <a:pt x="668" y="660"/>
                  </a:lnTo>
                  <a:lnTo>
                    <a:pt x="694" y="710"/>
                  </a:lnTo>
                  <a:lnTo>
                    <a:pt x="722" y="754"/>
                  </a:lnTo>
                  <a:lnTo>
                    <a:pt x="756" y="796"/>
                  </a:lnTo>
                  <a:lnTo>
                    <a:pt x="792" y="836"/>
                  </a:lnTo>
                  <a:lnTo>
                    <a:pt x="830" y="874"/>
                  </a:lnTo>
                  <a:lnTo>
                    <a:pt x="870" y="912"/>
                  </a:lnTo>
                  <a:lnTo>
                    <a:pt x="912" y="946"/>
                  </a:lnTo>
                  <a:lnTo>
                    <a:pt x="912" y="946"/>
                  </a:lnTo>
                  <a:lnTo>
                    <a:pt x="958" y="978"/>
                  </a:lnTo>
                  <a:lnTo>
                    <a:pt x="1002" y="1010"/>
                  </a:lnTo>
                  <a:lnTo>
                    <a:pt x="1048" y="1038"/>
                  </a:lnTo>
                  <a:lnTo>
                    <a:pt x="1094" y="1068"/>
                  </a:lnTo>
                  <a:lnTo>
                    <a:pt x="1190" y="1122"/>
                  </a:lnTo>
                  <a:lnTo>
                    <a:pt x="1284" y="1176"/>
                  </a:lnTo>
                  <a:lnTo>
                    <a:pt x="1284" y="1176"/>
                  </a:lnTo>
                  <a:lnTo>
                    <a:pt x="1332" y="1204"/>
                  </a:lnTo>
                  <a:lnTo>
                    <a:pt x="1376" y="1236"/>
                  </a:lnTo>
                  <a:lnTo>
                    <a:pt x="1396" y="1254"/>
                  </a:lnTo>
                  <a:lnTo>
                    <a:pt x="1416" y="1272"/>
                  </a:lnTo>
                  <a:lnTo>
                    <a:pt x="1434" y="1292"/>
                  </a:lnTo>
                  <a:lnTo>
                    <a:pt x="1452" y="1310"/>
                  </a:lnTo>
                  <a:lnTo>
                    <a:pt x="1468" y="1332"/>
                  </a:lnTo>
                  <a:lnTo>
                    <a:pt x="1484" y="1352"/>
                  </a:lnTo>
                  <a:lnTo>
                    <a:pt x="1498" y="1374"/>
                  </a:lnTo>
                  <a:lnTo>
                    <a:pt x="1512" y="1398"/>
                  </a:lnTo>
                  <a:lnTo>
                    <a:pt x="1526" y="1422"/>
                  </a:lnTo>
                  <a:lnTo>
                    <a:pt x="1536" y="1446"/>
                  </a:lnTo>
                  <a:lnTo>
                    <a:pt x="1548" y="1472"/>
                  </a:lnTo>
                  <a:lnTo>
                    <a:pt x="1558" y="1498"/>
                  </a:lnTo>
                  <a:lnTo>
                    <a:pt x="1558" y="1498"/>
                  </a:lnTo>
                  <a:lnTo>
                    <a:pt x="1568" y="1532"/>
                  </a:lnTo>
                  <a:lnTo>
                    <a:pt x="1576" y="1566"/>
                  </a:lnTo>
                  <a:lnTo>
                    <a:pt x="1582" y="1600"/>
                  </a:lnTo>
                  <a:lnTo>
                    <a:pt x="1586" y="1634"/>
                  </a:lnTo>
                  <a:lnTo>
                    <a:pt x="1586" y="1668"/>
                  </a:lnTo>
                  <a:lnTo>
                    <a:pt x="1586" y="1704"/>
                  </a:lnTo>
                  <a:lnTo>
                    <a:pt x="1582" y="1740"/>
                  </a:lnTo>
                  <a:lnTo>
                    <a:pt x="1578" y="1774"/>
                  </a:lnTo>
                  <a:lnTo>
                    <a:pt x="1578" y="1774"/>
                  </a:lnTo>
                  <a:lnTo>
                    <a:pt x="1566" y="1824"/>
                  </a:lnTo>
                  <a:lnTo>
                    <a:pt x="1552" y="1872"/>
                  </a:lnTo>
                  <a:lnTo>
                    <a:pt x="1532" y="1918"/>
                  </a:lnTo>
                  <a:lnTo>
                    <a:pt x="1510" y="1962"/>
                  </a:lnTo>
                  <a:lnTo>
                    <a:pt x="1484" y="2002"/>
                  </a:lnTo>
                  <a:lnTo>
                    <a:pt x="1454" y="2042"/>
                  </a:lnTo>
                  <a:lnTo>
                    <a:pt x="1420" y="2078"/>
                  </a:lnTo>
                  <a:lnTo>
                    <a:pt x="1384" y="2112"/>
                  </a:lnTo>
                  <a:lnTo>
                    <a:pt x="1384" y="2112"/>
                  </a:lnTo>
                  <a:lnTo>
                    <a:pt x="1350" y="2138"/>
                  </a:lnTo>
                  <a:lnTo>
                    <a:pt x="1318" y="2162"/>
                  </a:lnTo>
                  <a:lnTo>
                    <a:pt x="1282" y="2182"/>
                  </a:lnTo>
                  <a:lnTo>
                    <a:pt x="1246" y="2200"/>
                  </a:lnTo>
                  <a:lnTo>
                    <a:pt x="1208" y="2214"/>
                  </a:lnTo>
                  <a:lnTo>
                    <a:pt x="1170" y="2226"/>
                  </a:lnTo>
                  <a:lnTo>
                    <a:pt x="1130" y="2236"/>
                  </a:lnTo>
                  <a:lnTo>
                    <a:pt x="1088" y="2242"/>
                  </a:lnTo>
                  <a:lnTo>
                    <a:pt x="1088" y="2242"/>
                  </a:lnTo>
                  <a:lnTo>
                    <a:pt x="1044" y="2246"/>
                  </a:lnTo>
                  <a:lnTo>
                    <a:pt x="998" y="2248"/>
                  </a:lnTo>
                  <a:lnTo>
                    <a:pt x="956" y="2244"/>
                  </a:lnTo>
                  <a:lnTo>
                    <a:pt x="912" y="2240"/>
                  </a:lnTo>
                  <a:lnTo>
                    <a:pt x="870" y="2230"/>
                  </a:lnTo>
                  <a:lnTo>
                    <a:pt x="828" y="2218"/>
                  </a:lnTo>
                  <a:lnTo>
                    <a:pt x="788" y="2202"/>
                  </a:lnTo>
                  <a:lnTo>
                    <a:pt x="746" y="2182"/>
                  </a:lnTo>
                  <a:lnTo>
                    <a:pt x="746" y="2182"/>
                  </a:lnTo>
                  <a:lnTo>
                    <a:pt x="696" y="2156"/>
                  </a:lnTo>
                  <a:lnTo>
                    <a:pt x="672" y="2142"/>
                  </a:lnTo>
                  <a:lnTo>
                    <a:pt x="650" y="2124"/>
                  </a:lnTo>
                  <a:lnTo>
                    <a:pt x="650" y="2124"/>
                  </a:lnTo>
                  <a:lnTo>
                    <a:pt x="626" y="2104"/>
                  </a:lnTo>
                  <a:lnTo>
                    <a:pt x="602" y="2082"/>
                  </a:lnTo>
                  <a:lnTo>
                    <a:pt x="580" y="2060"/>
                  </a:lnTo>
                  <a:lnTo>
                    <a:pt x="560" y="2036"/>
                  </a:lnTo>
                  <a:lnTo>
                    <a:pt x="540" y="2010"/>
                  </a:lnTo>
                  <a:lnTo>
                    <a:pt x="524" y="1984"/>
                  </a:lnTo>
                  <a:lnTo>
                    <a:pt x="508" y="1956"/>
                  </a:lnTo>
                  <a:lnTo>
                    <a:pt x="492" y="1928"/>
                  </a:lnTo>
                  <a:lnTo>
                    <a:pt x="492" y="1928"/>
                  </a:lnTo>
                  <a:lnTo>
                    <a:pt x="478" y="1898"/>
                  </a:lnTo>
                  <a:lnTo>
                    <a:pt x="466" y="1866"/>
                  </a:lnTo>
                  <a:lnTo>
                    <a:pt x="456" y="1836"/>
                  </a:lnTo>
                  <a:lnTo>
                    <a:pt x="448" y="1804"/>
                  </a:lnTo>
                  <a:lnTo>
                    <a:pt x="442" y="1772"/>
                  </a:lnTo>
                  <a:lnTo>
                    <a:pt x="436" y="1740"/>
                  </a:lnTo>
                  <a:lnTo>
                    <a:pt x="434" y="1706"/>
                  </a:lnTo>
                  <a:lnTo>
                    <a:pt x="432" y="1674"/>
                  </a:lnTo>
                  <a:lnTo>
                    <a:pt x="432" y="1674"/>
                  </a:lnTo>
                  <a:lnTo>
                    <a:pt x="432" y="1542"/>
                  </a:lnTo>
                  <a:lnTo>
                    <a:pt x="432" y="1410"/>
                  </a:lnTo>
                  <a:lnTo>
                    <a:pt x="432" y="1410"/>
                  </a:lnTo>
                  <a:lnTo>
                    <a:pt x="430" y="1386"/>
                  </a:lnTo>
                  <a:lnTo>
                    <a:pt x="428" y="1374"/>
                  </a:lnTo>
                  <a:lnTo>
                    <a:pt x="422" y="1364"/>
                  </a:lnTo>
                  <a:lnTo>
                    <a:pt x="422" y="1364"/>
                  </a:lnTo>
                  <a:lnTo>
                    <a:pt x="422" y="1316"/>
                  </a:lnTo>
                  <a:lnTo>
                    <a:pt x="420" y="1268"/>
                  </a:lnTo>
                  <a:lnTo>
                    <a:pt x="414" y="1222"/>
                  </a:lnTo>
                  <a:lnTo>
                    <a:pt x="408" y="1176"/>
                  </a:lnTo>
                  <a:lnTo>
                    <a:pt x="398" y="1132"/>
                  </a:lnTo>
                  <a:lnTo>
                    <a:pt x="388" y="1090"/>
                  </a:lnTo>
                  <a:lnTo>
                    <a:pt x="374" y="1046"/>
                  </a:lnTo>
                  <a:lnTo>
                    <a:pt x="356" y="1006"/>
                  </a:lnTo>
                  <a:lnTo>
                    <a:pt x="338" y="966"/>
                  </a:lnTo>
                  <a:lnTo>
                    <a:pt x="316" y="926"/>
                  </a:lnTo>
                  <a:lnTo>
                    <a:pt x="294" y="890"/>
                  </a:lnTo>
                  <a:lnTo>
                    <a:pt x="266" y="852"/>
                  </a:lnTo>
                  <a:lnTo>
                    <a:pt x="238" y="818"/>
                  </a:lnTo>
                  <a:lnTo>
                    <a:pt x="206" y="784"/>
                  </a:lnTo>
                  <a:lnTo>
                    <a:pt x="172" y="750"/>
                  </a:lnTo>
                  <a:lnTo>
                    <a:pt x="134" y="718"/>
                  </a:lnTo>
                  <a:lnTo>
                    <a:pt x="134" y="718"/>
                  </a:lnTo>
                  <a:lnTo>
                    <a:pt x="82" y="678"/>
                  </a:lnTo>
                  <a:lnTo>
                    <a:pt x="28" y="640"/>
                  </a:lnTo>
                  <a:lnTo>
                    <a:pt x="28" y="640"/>
                  </a:lnTo>
                  <a:lnTo>
                    <a:pt x="14" y="630"/>
                  </a:lnTo>
                  <a:lnTo>
                    <a:pt x="6" y="624"/>
                  </a:lnTo>
                  <a:lnTo>
                    <a:pt x="0" y="618"/>
                  </a:lnTo>
                  <a:lnTo>
                    <a:pt x="0" y="618"/>
                  </a:lnTo>
                  <a:lnTo>
                    <a:pt x="2" y="612"/>
                  </a:lnTo>
                  <a:lnTo>
                    <a:pt x="4" y="606"/>
                  </a:lnTo>
                  <a:lnTo>
                    <a:pt x="10" y="600"/>
                  </a:lnTo>
                  <a:lnTo>
                    <a:pt x="28" y="590"/>
                  </a:lnTo>
                  <a:lnTo>
                    <a:pt x="28" y="590"/>
                  </a:lnTo>
                  <a:lnTo>
                    <a:pt x="62" y="566"/>
                  </a:lnTo>
                  <a:lnTo>
                    <a:pt x="98" y="546"/>
                  </a:lnTo>
                  <a:lnTo>
                    <a:pt x="170" y="504"/>
                  </a:lnTo>
                  <a:lnTo>
                    <a:pt x="242" y="464"/>
                  </a:lnTo>
                  <a:lnTo>
                    <a:pt x="278" y="442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38" y="400"/>
                  </a:lnTo>
                  <a:lnTo>
                    <a:pt x="362" y="382"/>
                  </a:lnTo>
                  <a:lnTo>
                    <a:pt x="386" y="362"/>
                  </a:lnTo>
                  <a:lnTo>
                    <a:pt x="406" y="340"/>
                  </a:lnTo>
                  <a:lnTo>
                    <a:pt x="428" y="318"/>
                  </a:lnTo>
                  <a:lnTo>
                    <a:pt x="446" y="296"/>
                  </a:lnTo>
                  <a:lnTo>
                    <a:pt x="464" y="272"/>
                  </a:lnTo>
                  <a:lnTo>
                    <a:pt x="480" y="248"/>
                  </a:lnTo>
                  <a:lnTo>
                    <a:pt x="494" y="222"/>
                  </a:lnTo>
                  <a:lnTo>
                    <a:pt x="508" y="196"/>
                  </a:lnTo>
                  <a:lnTo>
                    <a:pt x="520" y="170"/>
                  </a:lnTo>
                  <a:lnTo>
                    <a:pt x="530" y="142"/>
                  </a:lnTo>
                  <a:lnTo>
                    <a:pt x="540" y="114"/>
                  </a:lnTo>
                  <a:lnTo>
                    <a:pt x="548" y="84"/>
                  </a:lnTo>
                  <a:lnTo>
                    <a:pt x="554" y="54"/>
                  </a:lnTo>
                  <a:lnTo>
                    <a:pt x="558" y="22"/>
                  </a:lnTo>
                  <a:lnTo>
                    <a:pt x="558" y="22"/>
                  </a:lnTo>
                  <a:lnTo>
                    <a:pt x="560" y="8"/>
                  </a:lnTo>
                  <a:lnTo>
                    <a:pt x="560" y="4"/>
                  </a:lnTo>
                  <a:lnTo>
                    <a:pt x="562" y="2"/>
                  </a:lnTo>
                  <a:lnTo>
                    <a:pt x="566" y="0"/>
                  </a:lnTo>
                  <a:lnTo>
                    <a:pt x="570" y="0"/>
                  </a:lnTo>
                  <a:lnTo>
                    <a:pt x="570" y="0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990737" y="3900821"/>
              <a:ext cx="2981286" cy="1536057"/>
            </a:xfrm>
            <a:custGeom>
              <a:avLst/>
              <a:gdLst>
                <a:gd name="T0" fmla="*/ 2012 w 2232"/>
                <a:gd name="T1" fmla="*/ 236 h 1150"/>
                <a:gd name="T2" fmla="*/ 2022 w 2232"/>
                <a:gd name="T3" fmla="*/ 246 h 1150"/>
                <a:gd name="T4" fmla="*/ 2022 w 2232"/>
                <a:gd name="T5" fmla="*/ 264 h 1150"/>
                <a:gd name="T6" fmla="*/ 2022 w 2232"/>
                <a:gd name="T7" fmla="*/ 546 h 1150"/>
                <a:gd name="T8" fmla="*/ 2030 w 2232"/>
                <a:gd name="T9" fmla="*/ 634 h 1150"/>
                <a:gd name="T10" fmla="*/ 2050 w 2232"/>
                <a:gd name="T11" fmla="*/ 718 h 1150"/>
                <a:gd name="T12" fmla="*/ 2080 w 2232"/>
                <a:gd name="T13" fmla="*/ 798 h 1150"/>
                <a:gd name="T14" fmla="*/ 2124 w 2232"/>
                <a:gd name="T15" fmla="*/ 872 h 1150"/>
                <a:gd name="T16" fmla="*/ 2178 w 2232"/>
                <a:gd name="T17" fmla="*/ 940 h 1150"/>
                <a:gd name="T18" fmla="*/ 2218 w 2232"/>
                <a:gd name="T19" fmla="*/ 980 h 1150"/>
                <a:gd name="T20" fmla="*/ 2232 w 2232"/>
                <a:gd name="T21" fmla="*/ 1000 h 1150"/>
                <a:gd name="T22" fmla="*/ 1984 w 2232"/>
                <a:gd name="T23" fmla="*/ 872 h 1150"/>
                <a:gd name="T24" fmla="*/ 1898 w 2232"/>
                <a:gd name="T25" fmla="*/ 836 h 1150"/>
                <a:gd name="T26" fmla="*/ 1784 w 2232"/>
                <a:gd name="T27" fmla="*/ 800 h 1150"/>
                <a:gd name="T28" fmla="*/ 1672 w 2232"/>
                <a:gd name="T29" fmla="*/ 780 h 1150"/>
                <a:gd name="T30" fmla="*/ 1560 w 2232"/>
                <a:gd name="T31" fmla="*/ 776 h 1150"/>
                <a:gd name="T32" fmla="*/ 1448 w 2232"/>
                <a:gd name="T33" fmla="*/ 790 h 1150"/>
                <a:gd name="T34" fmla="*/ 1334 w 2232"/>
                <a:gd name="T35" fmla="*/ 822 h 1150"/>
                <a:gd name="T36" fmla="*/ 1242 w 2232"/>
                <a:gd name="T37" fmla="*/ 860 h 1150"/>
                <a:gd name="T38" fmla="*/ 1082 w 2232"/>
                <a:gd name="T39" fmla="*/ 942 h 1150"/>
                <a:gd name="T40" fmla="*/ 876 w 2232"/>
                <a:gd name="T41" fmla="*/ 1062 h 1150"/>
                <a:gd name="T42" fmla="*/ 732 w 2232"/>
                <a:gd name="T43" fmla="*/ 1126 h 1150"/>
                <a:gd name="T44" fmla="*/ 584 w 2232"/>
                <a:gd name="T45" fmla="*/ 1150 h 1150"/>
                <a:gd name="T46" fmla="*/ 438 w 2232"/>
                <a:gd name="T47" fmla="*/ 1134 h 1150"/>
                <a:gd name="T48" fmla="*/ 300 w 2232"/>
                <a:gd name="T49" fmla="*/ 1080 h 1150"/>
                <a:gd name="T50" fmla="*/ 176 w 2232"/>
                <a:gd name="T51" fmla="*/ 988 h 1150"/>
                <a:gd name="T52" fmla="*/ 118 w 2232"/>
                <a:gd name="T53" fmla="*/ 924 h 1150"/>
                <a:gd name="T54" fmla="*/ 66 w 2232"/>
                <a:gd name="T55" fmla="*/ 846 h 1150"/>
                <a:gd name="T56" fmla="*/ 30 w 2232"/>
                <a:gd name="T57" fmla="*/ 764 h 1150"/>
                <a:gd name="T58" fmla="*/ 8 w 2232"/>
                <a:gd name="T59" fmla="*/ 678 h 1150"/>
                <a:gd name="T60" fmla="*/ 0 w 2232"/>
                <a:gd name="T61" fmla="*/ 586 h 1150"/>
                <a:gd name="T62" fmla="*/ 8 w 2232"/>
                <a:gd name="T63" fmla="*/ 490 h 1150"/>
                <a:gd name="T64" fmla="*/ 26 w 2232"/>
                <a:gd name="T65" fmla="*/ 416 h 1150"/>
                <a:gd name="T66" fmla="*/ 66 w 2232"/>
                <a:gd name="T67" fmla="*/ 316 h 1150"/>
                <a:gd name="T68" fmla="*/ 122 w 2232"/>
                <a:gd name="T69" fmla="*/ 228 h 1150"/>
                <a:gd name="T70" fmla="*/ 194 w 2232"/>
                <a:gd name="T71" fmla="*/ 152 h 1150"/>
                <a:gd name="T72" fmla="*/ 282 w 2232"/>
                <a:gd name="T73" fmla="*/ 88 h 1150"/>
                <a:gd name="T74" fmla="*/ 348 w 2232"/>
                <a:gd name="T75" fmla="*/ 52 h 1150"/>
                <a:gd name="T76" fmla="*/ 408 w 2232"/>
                <a:gd name="T77" fmla="*/ 26 h 1150"/>
                <a:gd name="T78" fmla="*/ 482 w 2232"/>
                <a:gd name="T79" fmla="*/ 8 h 1150"/>
                <a:gd name="T80" fmla="*/ 586 w 2232"/>
                <a:gd name="T81" fmla="*/ 0 h 1150"/>
                <a:gd name="T82" fmla="*/ 684 w 2232"/>
                <a:gd name="T83" fmla="*/ 8 h 1150"/>
                <a:gd name="T84" fmla="*/ 780 w 2232"/>
                <a:gd name="T85" fmla="*/ 34 h 1150"/>
                <a:gd name="T86" fmla="*/ 838 w 2232"/>
                <a:gd name="T87" fmla="*/ 62 h 1150"/>
                <a:gd name="T88" fmla="*/ 1152 w 2232"/>
                <a:gd name="T89" fmla="*/ 236 h 1150"/>
                <a:gd name="T90" fmla="*/ 1314 w 2232"/>
                <a:gd name="T91" fmla="*/ 302 h 1150"/>
                <a:gd name="T92" fmla="*/ 1484 w 2232"/>
                <a:gd name="T93" fmla="*/ 344 h 1150"/>
                <a:gd name="T94" fmla="*/ 1572 w 2232"/>
                <a:gd name="T95" fmla="*/ 348 h 1150"/>
                <a:gd name="T96" fmla="*/ 1642 w 2232"/>
                <a:gd name="T97" fmla="*/ 346 h 1150"/>
                <a:gd name="T98" fmla="*/ 1760 w 2232"/>
                <a:gd name="T99" fmla="*/ 324 h 1150"/>
                <a:gd name="T100" fmla="*/ 1874 w 2232"/>
                <a:gd name="T101" fmla="*/ 286 h 1150"/>
                <a:gd name="T102" fmla="*/ 1956 w 2232"/>
                <a:gd name="T103" fmla="*/ 248 h 1150"/>
                <a:gd name="T104" fmla="*/ 2006 w 2232"/>
                <a:gd name="T105" fmla="*/ 23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2" h="1150">
                  <a:moveTo>
                    <a:pt x="2006" y="236"/>
                  </a:moveTo>
                  <a:lnTo>
                    <a:pt x="2006" y="236"/>
                  </a:lnTo>
                  <a:lnTo>
                    <a:pt x="2012" y="236"/>
                  </a:lnTo>
                  <a:lnTo>
                    <a:pt x="2018" y="238"/>
                  </a:lnTo>
                  <a:lnTo>
                    <a:pt x="2020" y="242"/>
                  </a:lnTo>
                  <a:lnTo>
                    <a:pt x="2022" y="246"/>
                  </a:lnTo>
                  <a:lnTo>
                    <a:pt x="2022" y="254"/>
                  </a:lnTo>
                  <a:lnTo>
                    <a:pt x="2022" y="264"/>
                  </a:lnTo>
                  <a:lnTo>
                    <a:pt x="2022" y="264"/>
                  </a:lnTo>
                  <a:lnTo>
                    <a:pt x="2022" y="404"/>
                  </a:lnTo>
                  <a:lnTo>
                    <a:pt x="2022" y="546"/>
                  </a:lnTo>
                  <a:lnTo>
                    <a:pt x="2022" y="546"/>
                  </a:lnTo>
                  <a:lnTo>
                    <a:pt x="2024" y="576"/>
                  </a:lnTo>
                  <a:lnTo>
                    <a:pt x="2026" y="606"/>
                  </a:lnTo>
                  <a:lnTo>
                    <a:pt x="2030" y="634"/>
                  </a:lnTo>
                  <a:lnTo>
                    <a:pt x="2036" y="662"/>
                  </a:lnTo>
                  <a:lnTo>
                    <a:pt x="2042" y="690"/>
                  </a:lnTo>
                  <a:lnTo>
                    <a:pt x="2050" y="718"/>
                  </a:lnTo>
                  <a:lnTo>
                    <a:pt x="2058" y="746"/>
                  </a:lnTo>
                  <a:lnTo>
                    <a:pt x="2068" y="772"/>
                  </a:lnTo>
                  <a:lnTo>
                    <a:pt x="2080" y="798"/>
                  </a:lnTo>
                  <a:lnTo>
                    <a:pt x="2094" y="822"/>
                  </a:lnTo>
                  <a:lnTo>
                    <a:pt x="2108" y="848"/>
                  </a:lnTo>
                  <a:lnTo>
                    <a:pt x="2124" y="872"/>
                  </a:lnTo>
                  <a:lnTo>
                    <a:pt x="2140" y="896"/>
                  </a:lnTo>
                  <a:lnTo>
                    <a:pt x="2158" y="918"/>
                  </a:lnTo>
                  <a:lnTo>
                    <a:pt x="2178" y="940"/>
                  </a:lnTo>
                  <a:lnTo>
                    <a:pt x="2200" y="962"/>
                  </a:lnTo>
                  <a:lnTo>
                    <a:pt x="2200" y="962"/>
                  </a:lnTo>
                  <a:lnTo>
                    <a:pt x="2218" y="980"/>
                  </a:lnTo>
                  <a:lnTo>
                    <a:pt x="2226" y="988"/>
                  </a:lnTo>
                  <a:lnTo>
                    <a:pt x="2232" y="1000"/>
                  </a:lnTo>
                  <a:lnTo>
                    <a:pt x="2232" y="1000"/>
                  </a:lnTo>
                  <a:lnTo>
                    <a:pt x="2150" y="956"/>
                  </a:lnTo>
                  <a:lnTo>
                    <a:pt x="2066" y="914"/>
                  </a:lnTo>
                  <a:lnTo>
                    <a:pt x="1984" y="872"/>
                  </a:lnTo>
                  <a:lnTo>
                    <a:pt x="1940" y="854"/>
                  </a:lnTo>
                  <a:lnTo>
                    <a:pt x="1898" y="836"/>
                  </a:lnTo>
                  <a:lnTo>
                    <a:pt x="1898" y="836"/>
                  </a:lnTo>
                  <a:lnTo>
                    <a:pt x="1860" y="822"/>
                  </a:lnTo>
                  <a:lnTo>
                    <a:pt x="1822" y="810"/>
                  </a:lnTo>
                  <a:lnTo>
                    <a:pt x="1784" y="800"/>
                  </a:lnTo>
                  <a:lnTo>
                    <a:pt x="1748" y="790"/>
                  </a:lnTo>
                  <a:lnTo>
                    <a:pt x="1710" y="784"/>
                  </a:lnTo>
                  <a:lnTo>
                    <a:pt x="1672" y="780"/>
                  </a:lnTo>
                  <a:lnTo>
                    <a:pt x="1634" y="776"/>
                  </a:lnTo>
                  <a:lnTo>
                    <a:pt x="1598" y="776"/>
                  </a:lnTo>
                  <a:lnTo>
                    <a:pt x="1560" y="776"/>
                  </a:lnTo>
                  <a:lnTo>
                    <a:pt x="1522" y="780"/>
                  </a:lnTo>
                  <a:lnTo>
                    <a:pt x="1484" y="784"/>
                  </a:lnTo>
                  <a:lnTo>
                    <a:pt x="1448" y="790"/>
                  </a:lnTo>
                  <a:lnTo>
                    <a:pt x="1410" y="800"/>
                  </a:lnTo>
                  <a:lnTo>
                    <a:pt x="1372" y="810"/>
                  </a:lnTo>
                  <a:lnTo>
                    <a:pt x="1334" y="822"/>
                  </a:lnTo>
                  <a:lnTo>
                    <a:pt x="1298" y="836"/>
                  </a:lnTo>
                  <a:lnTo>
                    <a:pt x="1298" y="836"/>
                  </a:lnTo>
                  <a:lnTo>
                    <a:pt x="1242" y="860"/>
                  </a:lnTo>
                  <a:lnTo>
                    <a:pt x="1188" y="886"/>
                  </a:lnTo>
                  <a:lnTo>
                    <a:pt x="1136" y="912"/>
                  </a:lnTo>
                  <a:lnTo>
                    <a:pt x="1082" y="942"/>
                  </a:lnTo>
                  <a:lnTo>
                    <a:pt x="980" y="1000"/>
                  </a:lnTo>
                  <a:lnTo>
                    <a:pt x="876" y="1062"/>
                  </a:lnTo>
                  <a:lnTo>
                    <a:pt x="876" y="1062"/>
                  </a:lnTo>
                  <a:lnTo>
                    <a:pt x="830" y="1088"/>
                  </a:lnTo>
                  <a:lnTo>
                    <a:pt x="782" y="1108"/>
                  </a:lnTo>
                  <a:lnTo>
                    <a:pt x="732" y="1126"/>
                  </a:lnTo>
                  <a:lnTo>
                    <a:pt x="684" y="1138"/>
                  </a:lnTo>
                  <a:lnTo>
                    <a:pt x="634" y="1146"/>
                  </a:lnTo>
                  <a:lnTo>
                    <a:pt x="584" y="1150"/>
                  </a:lnTo>
                  <a:lnTo>
                    <a:pt x="534" y="1148"/>
                  </a:lnTo>
                  <a:lnTo>
                    <a:pt x="486" y="1144"/>
                  </a:lnTo>
                  <a:lnTo>
                    <a:pt x="438" y="1134"/>
                  </a:lnTo>
                  <a:lnTo>
                    <a:pt x="390" y="1120"/>
                  </a:lnTo>
                  <a:lnTo>
                    <a:pt x="344" y="1102"/>
                  </a:lnTo>
                  <a:lnTo>
                    <a:pt x="300" y="1080"/>
                  </a:lnTo>
                  <a:lnTo>
                    <a:pt x="256" y="1054"/>
                  </a:lnTo>
                  <a:lnTo>
                    <a:pt x="216" y="1022"/>
                  </a:lnTo>
                  <a:lnTo>
                    <a:pt x="176" y="988"/>
                  </a:lnTo>
                  <a:lnTo>
                    <a:pt x="138" y="950"/>
                  </a:lnTo>
                  <a:lnTo>
                    <a:pt x="138" y="950"/>
                  </a:lnTo>
                  <a:lnTo>
                    <a:pt x="118" y="924"/>
                  </a:lnTo>
                  <a:lnTo>
                    <a:pt x="100" y="900"/>
                  </a:lnTo>
                  <a:lnTo>
                    <a:pt x="82" y="874"/>
                  </a:lnTo>
                  <a:lnTo>
                    <a:pt x="66" y="846"/>
                  </a:lnTo>
                  <a:lnTo>
                    <a:pt x="52" y="820"/>
                  </a:lnTo>
                  <a:lnTo>
                    <a:pt x="40" y="792"/>
                  </a:lnTo>
                  <a:lnTo>
                    <a:pt x="30" y="764"/>
                  </a:lnTo>
                  <a:lnTo>
                    <a:pt x="20" y="736"/>
                  </a:lnTo>
                  <a:lnTo>
                    <a:pt x="12" y="706"/>
                  </a:lnTo>
                  <a:lnTo>
                    <a:pt x="8" y="678"/>
                  </a:lnTo>
                  <a:lnTo>
                    <a:pt x="4" y="648"/>
                  </a:lnTo>
                  <a:lnTo>
                    <a:pt x="0" y="616"/>
                  </a:lnTo>
                  <a:lnTo>
                    <a:pt x="0" y="586"/>
                  </a:lnTo>
                  <a:lnTo>
                    <a:pt x="2" y="554"/>
                  </a:lnTo>
                  <a:lnTo>
                    <a:pt x="4" y="522"/>
                  </a:lnTo>
                  <a:lnTo>
                    <a:pt x="8" y="490"/>
                  </a:lnTo>
                  <a:lnTo>
                    <a:pt x="8" y="490"/>
                  </a:lnTo>
                  <a:lnTo>
                    <a:pt x="16" y="452"/>
                  </a:lnTo>
                  <a:lnTo>
                    <a:pt x="26" y="416"/>
                  </a:lnTo>
                  <a:lnTo>
                    <a:pt x="36" y="380"/>
                  </a:lnTo>
                  <a:lnTo>
                    <a:pt x="50" y="348"/>
                  </a:lnTo>
                  <a:lnTo>
                    <a:pt x="66" y="316"/>
                  </a:lnTo>
                  <a:lnTo>
                    <a:pt x="82" y="284"/>
                  </a:lnTo>
                  <a:lnTo>
                    <a:pt x="102" y="256"/>
                  </a:lnTo>
                  <a:lnTo>
                    <a:pt x="122" y="228"/>
                  </a:lnTo>
                  <a:lnTo>
                    <a:pt x="144" y="200"/>
                  </a:lnTo>
                  <a:lnTo>
                    <a:pt x="168" y="176"/>
                  </a:lnTo>
                  <a:lnTo>
                    <a:pt x="194" y="152"/>
                  </a:lnTo>
                  <a:lnTo>
                    <a:pt x="222" y="130"/>
                  </a:lnTo>
                  <a:lnTo>
                    <a:pt x="252" y="108"/>
                  </a:lnTo>
                  <a:lnTo>
                    <a:pt x="282" y="88"/>
                  </a:lnTo>
                  <a:lnTo>
                    <a:pt x="314" y="68"/>
                  </a:lnTo>
                  <a:lnTo>
                    <a:pt x="348" y="52"/>
                  </a:lnTo>
                  <a:lnTo>
                    <a:pt x="348" y="52"/>
                  </a:lnTo>
                  <a:lnTo>
                    <a:pt x="384" y="34"/>
                  </a:lnTo>
                  <a:lnTo>
                    <a:pt x="384" y="34"/>
                  </a:lnTo>
                  <a:lnTo>
                    <a:pt x="408" y="26"/>
                  </a:lnTo>
                  <a:lnTo>
                    <a:pt x="432" y="18"/>
                  </a:lnTo>
                  <a:lnTo>
                    <a:pt x="458" y="12"/>
                  </a:lnTo>
                  <a:lnTo>
                    <a:pt x="482" y="8"/>
                  </a:lnTo>
                  <a:lnTo>
                    <a:pt x="534" y="2"/>
                  </a:lnTo>
                  <a:lnTo>
                    <a:pt x="586" y="0"/>
                  </a:lnTo>
                  <a:lnTo>
                    <a:pt x="586" y="0"/>
                  </a:lnTo>
                  <a:lnTo>
                    <a:pt x="618" y="0"/>
                  </a:lnTo>
                  <a:lnTo>
                    <a:pt x="652" y="4"/>
                  </a:lnTo>
                  <a:lnTo>
                    <a:pt x="684" y="8"/>
                  </a:lnTo>
                  <a:lnTo>
                    <a:pt x="716" y="16"/>
                  </a:lnTo>
                  <a:lnTo>
                    <a:pt x="748" y="24"/>
                  </a:lnTo>
                  <a:lnTo>
                    <a:pt x="780" y="34"/>
                  </a:lnTo>
                  <a:lnTo>
                    <a:pt x="810" y="48"/>
                  </a:lnTo>
                  <a:lnTo>
                    <a:pt x="838" y="62"/>
                  </a:lnTo>
                  <a:lnTo>
                    <a:pt x="838" y="62"/>
                  </a:lnTo>
                  <a:lnTo>
                    <a:pt x="994" y="150"/>
                  </a:lnTo>
                  <a:lnTo>
                    <a:pt x="1152" y="236"/>
                  </a:lnTo>
                  <a:lnTo>
                    <a:pt x="1152" y="236"/>
                  </a:lnTo>
                  <a:lnTo>
                    <a:pt x="1204" y="260"/>
                  </a:lnTo>
                  <a:lnTo>
                    <a:pt x="1260" y="282"/>
                  </a:lnTo>
                  <a:lnTo>
                    <a:pt x="1314" y="302"/>
                  </a:lnTo>
                  <a:lnTo>
                    <a:pt x="1370" y="320"/>
                  </a:lnTo>
                  <a:lnTo>
                    <a:pt x="1426" y="334"/>
                  </a:lnTo>
                  <a:lnTo>
                    <a:pt x="1484" y="344"/>
                  </a:lnTo>
                  <a:lnTo>
                    <a:pt x="1512" y="346"/>
                  </a:lnTo>
                  <a:lnTo>
                    <a:pt x="1542" y="348"/>
                  </a:lnTo>
                  <a:lnTo>
                    <a:pt x="1572" y="348"/>
                  </a:lnTo>
                  <a:lnTo>
                    <a:pt x="1602" y="348"/>
                  </a:lnTo>
                  <a:lnTo>
                    <a:pt x="1602" y="348"/>
                  </a:lnTo>
                  <a:lnTo>
                    <a:pt x="1642" y="346"/>
                  </a:lnTo>
                  <a:lnTo>
                    <a:pt x="1682" y="340"/>
                  </a:lnTo>
                  <a:lnTo>
                    <a:pt x="1722" y="332"/>
                  </a:lnTo>
                  <a:lnTo>
                    <a:pt x="1760" y="324"/>
                  </a:lnTo>
                  <a:lnTo>
                    <a:pt x="1798" y="314"/>
                  </a:lnTo>
                  <a:lnTo>
                    <a:pt x="1836" y="300"/>
                  </a:lnTo>
                  <a:lnTo>
                    <a:pt x="1874" y="286"/>
                  </a:lnTo>
                  <a:lnTo>
                    <a:pt x="1912" y="270"/>
                  </a:lnTo>
                  <a:lnTo>
                    <a:pt x="1912" y="270"/>
                  </a:lnTo>
                  <a:lnTo>
                    <a:pt x="1956" y="248"/>
                  </a:lnTo>
                  <a:lnTo>
                    <a:pt x="1980" y="240"/>
                  </a:lnTo>
                  <a:lnTo>
                    <a:pt x="1992" y="238"/>
                  </a:lnTo>
                  <a:lnTo>
                    <a:pt x="2006" y="236"/>
                  </a:lnTo>
                  <a:lnTo>
                    <a:pt x="2006" y="236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1503647" y="1574029"/>
              <a:ext cx="2364192" cy="2650032"/>
            </a:xfrm>
            <a:custGeom>
              <a:avLst/>
              <a:gdLst>
                <a:gd name="T0" fmla="*/ 686 w 1770"/>
                <a:gd name="T1" fmla="*/ 1942 h 1984"/>
                <a:gd name="T2" fmla="*/ 454 w 1770"/>
                <a:gd name="T3" fmla="*/ 1814 h 1984"/>
                <a:gd name="T4" fmla="*/ 338 w 1770"/>
                <a:gd name="T5" fmla="*/ 1766 h 1984"/>
                <a:gd name="T6" fmla="*/ 214 w 1770"/>
                <a:gd name="T7" fmla="*/ 1750 h 1984"/>
                <a:gd name="T8" fmla="*/ 128 w 1770"/>
                <a:gd name="T9" fmla="*/ 1754 h 1984"/>
                <a:gd name="T10" fmla="*/ 16 w 1770"/>
                <a:gd name="T11" fmla="*/ 1778 h 1984"/>
                <a:gd name="T12" fmla="*/ 4 w 1770"/>
                <a:gd name="T13" fmla="*/ 1778 h 1984"/>
                <a:gd name="T14" fmla="*/ 84 w 1770"/>
                <a:gd name="T15" fmla="*/ 1726 h 1984"/>
                <a:gd name="T16" fmla="*/ 286 w 1770"/>
                <a:gd name="T17" fmla="*/ 1592 h 1984"/>
                <a:gd name="T18" fmla="*/ 354 w 1770"/>
                <a:gd name="T19" fmla="*/ 1536 h 1984"/>
                <a:gd name="T20" fmla="*/ 434 w 1770"/>
                <a:gd name="T21" fmla="*/ 1456 h 1984"/>
                <a:gd name="T22" fmla="*/ 500 w 1770"/>
                <a:gd name="T23" fmla="*/ 1366 h 1984"/>
                <a:gd name="T24" fmla="*/ 552 w 1770"/>
                <a:gd name="T25" fmla="*/ 1268 h 1984"/>
                <a:gd name="T26" fmla="*/ 588 w 1770"/>
                <a:gd name="T27" fmla="*/ 1162 h 1984"/>
                <a:gd name="T28" fmla="*/ 612 w 1770"/>
                <a:gd name="T29" fmla="*/ 1048 h 1984"/>
                <a:gd name="T30" fmla="*/ 624 w 1770"/>
                <a:gd name="T31" fmla="*/ 938 h 1984"/>
                <a:gd name="T32" fmla="*/ 632 w 1770"/>
                <a:gd name="T33" fmla="*/ 714 h 1984"/>
                <a:gd name="T34" fmla="*/ 630 w 1770"/>
                <a:gd name="T35" fmla="*/ 550 h 1984"/>
                <a:gd name="T36" fmla="*/ 656 w 1770"/>
                <a:gd name="T37" fmla="*/ 402 h 1984"/>
                <a:gd name="T38" fmla="*/ 718 w 1770"/>
                <a:gd name="T39" fmla="*/ 266 h 1984"/>
                <a:gd name="T40" fmla="*/ 766 w 1770"/>
                <a:gd name="T41" fmla="*/ 198 h 1984"/>
                <a:gd name="T42" fmla="*/ 830 w 1770"/>
                <a:gd name="T43" fmla="*/ 134 h 1984"/>
                <a:gd name="T44" fmla="*/ 902 w 1770"/>
                <a:gd name="T45" fmla="*/ 82 h 1984"/>
                <a:gd name="T46" fmla="*/ 980 w 1770"/>
                <a:gd name="T47" fmla="*/ 44 h 1984"/>
                <a:gd name="T48" fmla="*/ 1062 w 1770"/>
                <a:gd name="T49" fmla="*/ 16 h 1984"/>
                <a:gd name="T50" fmla="*/ 1148 w 1770"/>
                <a:gd name="T51" fmla="*/ 2 h 1984"/>
                <a:gd name="T52" fmla="*/ 1234 w 1770"/>
                <a:gd name="T53" fmla="*/ 0 h 1984"/>
                <a:gd name="T54" fmla="*/ 1320 w 1770"/>
                <a:gd name="T55" fmla="*/ 12 h 1984"/>
                <a:gd name="T56" fmla="*/ 1404 w 1770"/>
                <a:gd name="T57" fmla="*/ 36 h 1984"/>
                <a:gd name="T58" fmla="*/ 1484 w 1770"/>
                <a:gd name="T59" fmla="*/ 74 h 1984"/>
                <a:gd name="T60" fmla="*/ 1558 w 1770"/>
                <a:gd name="T61" fmla="*/ 126 h 1984"/>
                <a:gd name="T62" fmla="*/ 1606 w 1770"/>
                <a:gd name="T63" fmla="*/ 170 h 1984"/>
                <a:gd name="T64" fmla="*/ 1670 w 1770"/>
                <a:gd name="T65" fmla="*/ 246 h 1984"/>
                <a:gd name="T66" fmla="*/ 1718 w 1770"/>
                <a:gd name="T67" fmla="*/ 330 h 1984"/>
                <a:gd name="T68" fmla="*/ 1750 w 1770"/>
                <a:gd name="T69" fmla="*/ 420 h 1984"/>
                <a:gd name="T70" fmla="*/ 1768 w 1770"/>
                <a:gd name="T71" fmla="*/ 516 h 1984"/>
                <a:gd name="T72" fmla="*/ 1768 w 1770"/>
                <a:gd name="T73" fmla="*/ 618 h 1984"/>
                <a:gd name="T74" fmla="*/ 1750 w 1770"/>
                <a:gd name="T75" fmla="*/ 714 h 1984"/>
                <a:gd name="T76" fmla="*/ 1718 w 1770"/>
                <a:gd name="T77" fmla="*/ 806 h 1984"/>
                <a:gd name="T78" fmla="*/ 1668 w 1770"/>
                <a:gd name="T79" fmla="*/ 894 h 1984"/>
                <a:gd name="T80" fmla="*/ 1570 w 1770"/>
                <a:gd name="T81" fmla="*/ 1002 h 1984"/>
                <a:gd name="T82" fmla="*/ 1446 w 1770"/>
                <a:gd name="T83" fmla="*/ 1086 h 1984"/>
                <a:gd name="T84" fmla="*/ 1322 w 1770"/>
                <a:gd name="T85" fmla="*/ 1156 h 1984"/>
                <a:gd name="T86" fmla="*/ 1200 w 1770"/>
                <a:gd name="T87" fmla="*/ 1234 h 1984"/>
                <a:gd name="T88" fmla="*/ 1174 w 1770"/>
                <a:gd name="T89" fmla="*/ 1260 h 1984"/>
                <a:gd name="T90" fmla="*/ 1054 w 1770"/>
                <a:gd name="T91" fmla="*/ 1350 h 1984"/>
                <a:gd name="T92" fmla="*/ 974 w 1770"/>
                <a:gd name="T93" fmla="*/ 1428 h 1984"/>
                <a:gd name="T94" fmla="*/ 928 w 1770"/>
                <a:gd name="T95" fmla="*/ 1484 h 1984"/>
                <a:gd name="T96" fmla="*/ 870 w 1770"/>
                <a:gd name="T97" fmla="*/ 1574 h 1984"/>
                <a:gd name="T98" fmla="*/ 828 w 1770"/>
                <a:gd name="T99" fmla="*/ 1672 h 1984"/>
                <a:gd name="T100" fmla="*/ 802 w 1770"/>
                <a:gd name="T101" fmla="*/ 1764 h 1984"/>
                <a:gd name="T102" fmla="*/ 774 w 1770"/>
                <a:gd name="T103" fmla="*/ 1940 h 1984"/>
                <a:gd name="T104" fmla="*/ 768 w 1770"/>
                <a:gd name="T105" fmla="*/ 1974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984">
                  <a:moveTo>
                    <a:pt x="762" y="1984"/>
                  </a:moveTo>
                  <a:lnTo>
                    <a:pt x="762" y="1984"/>
                  </a:lnTo>
                  <a:lnTo>
                    <a:pt x="686" y="1942"/>
                  </a:lnTo>
                  <a:lnTo>
                    <a:pt x="608" y="1900"/>
                  </a:lnTo>
                  <a:lnTo>
                    <a:pt x="454" y="1814"/>
                  </a:lnTo>
                  <a:lnTo>
                    <a:pt x="454" y="1814"/>
                  </a:lnTo>
                  <a:lnTo>
                    <a:pt x="416" y="1794"/>
                  </a:lnTo>
                  <a:lnTo>
                    <a:pt x="378" y="1780"/>
                  </a:lnTo>
                  <a:lnTo>
                    <a:pt x="338" y="1766"/>
                  </a:lnTo>
                  <a:lnTo>
                    <a:pt x="298" y="1758"/>
                  </a:lnTo>
                  <a:lnTo>
                    <a:pt x="256" y="1752"/>
                  </a:lnTo>
                  <a:lnTo>
                    <a:pt x="214" y="1750"/>
                  </a:lnTo>
                  <a:lnTo>
                    <a:pt x="172" y="1750"/>
                  </a:lnTo>
                  <a:lnTo>
                    <a:pt x="128" y="1754"/>
                  </a:lnTo>
                  <a:lnTo>
                    <a:pt x="128" y="1754"/>
                  </a:lnTo>
                  <a:lnTo>
                    <a:pt x="72" y="1762"/>
                  </a:lnTo>
                  <a:lnTo>
                    <a:pt x="44" y="1770"/>
                  </a:lnTo>
                  <a:lnTo>
                    <a:pt x="16" y="1778"/>
                  </a:lnTo>
                  <a:lnTo>
                    <a:pt x="16" y="1778"/>
                  </a:lnTo>
                  <a:lnTo>
                    <a:pt x="8" y="1780"/>
                  </a:lnTo>
                  <a:lnTo>
                    <a:pt x="4" y="1778"/>
                  </a:lnTo>
                  <a:lnTo>
                    <a:pt x="0" y="1776"/>
                  </a:lnTo>
                  <a:lnTo>
                    <a:pt x="0" y="1776"/>
                  </a:lnTo>
                  <a:lnTo>
                    <a:pt x="84" y="1726"/>
                  </a:lnTo>
                  <a:lnTo>
                    <a:pt x="166" y="1676"/>
                  </a:lnTo>
                  <a:lnTo>
                    <a:pt x="246" y="1620"/>
                  </a:lnTo>
                  <a:lnTo>
                    <a:pt x="286" y="1592"/>
                  </a:lnTo>
                  <a:lnTo>
                    <a:pt x="324" y="1562"/>
                  </a:lnTo>
                  <a:lnTo>
                    <a:pt x="324" y="1562"/>
                  </a:lnTo>
                  <a:lnTo>
                    <a:pt x="354" y="1536"/>
                  </a:lnTo>
                  <a:lnTo>
                    <a:pt x="382" y="1510"/>
                  </a:lnTo>
                  <a:lnTo>
                    <a:pt x="410" y="1484"/>
                  </a:lnTo>
                  <a:lnTo>
                    <a:pt x="434" y="1456"/>
                  </a:lnTo>
                  <a:lnTo>
                    <a:pt x="458" y="1426"/>
                  </a:lnTo>
                  <a:lnTo>
                    <a:pt x="480" y="1396"/>
                  </a:lnTo>
                  <a:lnTo>
                    <a:pt x="500" y="1366"/>
                  </a:lnTo>
                  <a:lnTo>
                    <a:pt x="518" y="1334"/>
                  </a:lnTo>
                  <a:lnTo>
                    <a:pt x="536" y="1302"/>
                  </a:lnTo>
                  <a:lnTo>
                    <a:pt x="552" y="1268"/>
                  </a:lnTo>
                  <a:lnTo>
                    <a:pt x="566" y="1234"/>
                  </a:lnTo>
                  <a:lnTo>
                    <a:pt x="578" y="1198"/>
                  </a:lnTo>
                  <a:lnTo>
                    <a:pt x="588" y="1162"/>
                  </a:lnTo>
                  <a:lnTo>
                    <a:pt x="598" y="1124"/>
                  </a:lnTo>
                  <a:lnTo>
                    <a:pt x="606" y="1088"/>
                  </a:lnTo>
                  <a:lnTo>
                    <a:pt x="612" y="1048"/>
                  </a:lnTo>
                  <a:lnTo>
                    <a:pt x="612" y="1048"/>
                  </a:lnTo>
                  <a:lnTo>
                    <a:pt x="620" y="992"/>
                  </a:lnTo>
                  <a:lnTo>
                    <a:pt x="624" y="938"/>
                  </a:lnTo>
                  <a:lnTo>
                    <a:pt x="628" y="882"/>
                  </a:lnTo>
                  <a:lnTo>
                    <a:pt x="630" y="826"/>
                  </a:lnTo>
                  <a:lnTo>
                    <a:pt x="632" y="714"/>
                  </a:lnTo>
                  <a:lnTo>
                    <a:pt x="630" y="602"/>
                  </a:lnTo>
                  <a:lnTo>
                    <a:pt x="630" y="602"/>
                  </a:lnTo>
                  <a:lnTo>
                    <a:pt x="630" y="550"/>
                  </a:lnTo>
                  <a:lnTo>
                    <a:pt x="634" y="500"/>
                  </a:lnTo>
                  <a:lnTo>
                    <a:pt x="644" y="450"/>
                  </a:lnTo>
                  <a:lnTo>
                    <a:pt x="656" y="402"/>
                  </a:lnTo>
                  <a:lnTo>
                    <a:pt x="672" y="356"/>
                  </a:lnTo>
                  <a:lnTo>
                    <a:pt x="692" y="310"/>
                  </a:lnTo>
                  <a:lnTo>
                    <a:pt x="718" y="266"/>
                  </a:lnTo>
                  <a:lnTo>
                    <a:pt x="748" y="222"/>
                  </a:lnTo>
                  <a:lnTo>
                    <a:pt x="748" y="222"/>
                  </a:lnTo>
                  <a:lnTo>
                    <a:pt x="766" y="198"/>
                  </a:lnTo>
                  <a:lnTo>
                    <a:pt x="788" y="176"/>
                  </a:lnTo>
                  <a:lnTo>
                    <a:pt x="808" y="154"/>
                  </a:lnTo>
                  <a:lnTo>
                    <a:pt x="830" y="134"/>
                  </a:lnTo>
                  <a:lnTo>
                    <a:pt x="854" y="116"/>
                  </a:lnTo>
                  <a:lnTo>
                    <a:pt x="878" y="98"/>
                  </a:lnTo>
                  <a:lnTo>
                    <a:pt x="902" y="82"/>
                  </a:lnTo>
                  <a:lnTo>
                    <a:pt x="928" y="68"/>
                  </a:lnTo>
                  <a:lnTo>
                    <a:pt x="954" y="56"/>
                  </a:lnTo>
                  <a:lnTo>
                    <a:pt x="980" y="44"/>
                  </a:lnTo>
                  <a:lnTo>
                    <a:pt x="1008" y="32"/>
                  </a:lnTo>
                  <a:lnTo>
                    <a:pt x="1034" y="24"/>
                  </a:lnTo>
                  <a:lnTo>
                    <a:pt x="1062" y="16"/>
                  </a:lnTo>
                  <a:lnTo>
                    <a:pt x="1090" y="10"/>
                  </a:lnTo>
                  <a:lnTo>
                    <a:pt x="1118" y="6"/>
                  </a:lnTo>
                  <a:lnTo>
                    <a:pt x="1148" y="2"/>
                  </a:lnTo>
                  <a:lnTo>
                    <a:pt x="1176" y="0"/>
                  </a:lnTo>
                  <a:lnTo>
                    <a:pt x="1206" y="0"/>
                  </a:lnTo>
                  <a:lnTo>
                    <a:pt x="1234" y="0"/>
                  </a:lnTo>
                  <a:lnTo>
                    <a:pt x="1262" y="2"/>
                  </a:lnTo>
                  <a:lnTo>
                    <a:pt x="1292" y="6"/>
                  </a:lnTo>
                  <a:lnTo>
                    <a:pt x="1320" y="12"/>
                  </a:lnTo>
                  <a:lnTo>
                    <a:pt x="1348" y="18"/>
                  </a:lnTo>
                  <a:lnTo>
                    <a:pt x="1376" y="26"/>
                  </a:lnTo>
                  <a:lnTo>
                    <a:pt x="1404" y="36"/>
                  </a:lnTo>
                  <a:lnTo>
                    <a:pt x="1430" y="48"/>
                  </a:lnTo>
                  <a:lnTo>
                    <a:pt x="1458" y="60"/>
                  </a:lnTo>
                  <a:lnTo>
                    <a:pt x="1484" y="74"/>
                  </a:lnTo>
                  <a:lnTo>
                    <a:pt x="1508" y="90"/>
                  </a:lnTo>
                  <a:lnTo>
                    <a:pt x="1534" y="106"/>
                  </a:lnTo>
                  <a:lnTo>
                    <a:pt x="1558" y="126"/>
                  </a:lnTo>
                  <a:lnTo>
                    <a:pt x="1580" y="146"/>
                  </a:lnTo>
                  <a:lnTo>
                    <a:pt x="1580" y="146"/>
                  </a:lnTo>
                  <a:lnTo>
                    <a:pt x="1606" y="170"/>
                  </a:lnTo>
                  <a:lnTo>
                    <a:pt x="1630" y="194"/>
                  </a:lnTo>
                  <a:lnTo>
                    <a:pt x="1650" y="220"/>
                  </a:lnTo>
                  <a:lnTo>
                    <a:pt x="1670" y="246"/>
                  </a:lnTo>
                  <a:lnTo>
                    <a:pt x="1688" y="274"/>
                  </a:lnTo>
                  <a:lnTo>
                    <a:pt x="1704" y="302"/>
                  </a:lnTo>
                  <a:lnTo>
                    <a:pt x="1718" y="330"/>
                  </a:lnTo>
                  <a:lnTo>
                    <a:pt x="1730" y="360"/>
                  </a:lnTo>
                  <a:lnTo>
                    <a:pt x="1742" y="390"/>
                  </a:lnTo>
                  <a:lnTo>
                    <a:pt x="1750" y="420"/>
                  </a:lnTo>
                  <a:lnTo>
                    <a:pt x="1758" y="452"/>
                  </a:lnTo>
                  <a:lnTo>
                    <a:pt x="1764" y="484"/>
                  </a:lnTo>
                  <a:lnTo>
                    <a:pt x="1768" y="516"/>
                  </a:lnTo>
                  <a:lnTo>
                    <a:pt x="1770" y="550"/>
                  </a:lnTo>
                  <a:lnTo>
                    <a:pt x="1770" y="584"/>
                  </a:lnTo>
                  <a:lnTo>
                    <a:pt x="1768" y="618"/>
                  </a:lnTo>
                  <a:lnTo>
                    <a:pt x="1768" y="618"/>
                  </a:lnTo>
                  <a:lnTo>
                    <a:pt x="1760" y="666"/>
                  </a:lnTo>
                  <a:lnTo>
                    <a:pt x="1750" y="714"/>
                  </a:lnTo>
                  <a:lnTo>
                    <a:pt x="1736" y="760"/>
                  </a:lnTo>
                  <a:lnTo>
                    <a:pt x="1728" y="784"/>
                  </a:lnTo>
                  <a:lnTo>
                    <a:pt x="1718" y="806"/>
                  </a:lnTo>
                  <a:lnTo>
                    <a:pt x="1718" y="806"/>
                  </a:lnTo>
                  <a:lnTo>
                    <a:pt x="1694" y="852"/>
                  </a:lnTo>
                  <a:lnTo>
                    <a:pt x="1668" y="894"/>
                  </a:lnTo>
                  <a:lnTo>
                    <a:pt x="1638" y="932"/>
                  </a:lnTo>
                  <a:lnTo>
                    <a:pt x="1604" y="968"/>
                  </a:lnTo>
                  <a:lnTo>
                    <a:pt x="1570" y="1002"/>
                  </a:lnTo>
                  <a:lnTo>
                    <a:pt x="1530" y="1032"/>
                  </a:lnTo>
                  <a:lnTo>
                    <a:pt x="1490" y="1060"/>
                  </a:lnTo>
                  <a:lnTo>
                    <a:pt x="1446" y="1086"/>
                  </a:lnTo>
                  <a:lnTo>
                    <a:pt x="1446" y="1086"/>
                  </a:lnTo>
                  <a:lnTo>
                    <a:pt x="1384" y="1122"/>
                  </a:lnTo>
                  <a:lnTo>
                    <a:pt x="1322" y="1156"/>
                  </a:lnTo>
                  <a:lnTo>
                    <a:pt x="1260" y="1194"/>
                  </a:lnTo>
                  <a:lnTo>
                    <a:pt x="1200" y="1234"/>
                  </a:lnTo>
                  <a:lnTo>
                    <a:pt x="1200" y="1234"/>
                  </a:lnTo>
                  <a:lnTo>
                    <a:pt x="1196" y="1244"/>
                  </a:lnTo>
                  <a:lnTo>
                    <a:pt x="1190" y="1250"/>
                  </a:lnTo>
                  <a:lnTo>
                    <a:pt x="1174" y="1260"/>
                  </a:lnTo>
                  <a:lnTo>
                    <a:pt x="1174" y="1260"/>
                  </a:lnTo>
                  <a:lnTo>
                    <a:pt x="1114" y="1304"/>
                  </a:lnTo>
                  <a:lnTo>
                    <a:pt x="1054" y="1350"/>
                  </a:lnTo>
                  <a:lnTo>
                    <a:pt x="1026" y="1376"/>
                  </a:lnTo>
                  <a:lnTo>
                    <a:pt x="1000" y="1402"/>
                  </a:lnTo>
                  <a:lnTo>
                    <a:pt x="974" y="1428"/>
                  </a:lnTo>
                  <a:lnTo>
                    <a:pt x="950" y="1456"/>
                  </a:lnTo>
                  <a:lnTo>
                    <a:pt x="950" y="1456"/>
                  </a:lnTo>
                  <a:lnTo>
                    <a:pt x="928" y="1484"/>
                  </a:lnTo>
                  <a:lnTo>
                    <a:pt x="906" y="1514"/>
                  </a:lnTo>
                  <a:lnTo>
                    <a:pt x="888" y="1544"/>
                  </a:lnTo>
                  <a:lnTo>
                    <a:pt x="870" y="1574"/>
                  </a:lnTo>
                  <a:lnTo>
                    <a:pt x="854" y="1606"/>
                  </a:lnTo>
                  <a:lnTo>
                    <a:pt x="840" y="1638"/>
                  </a:lnTo>
                  <a:lnTo>
                    <a:pt x="828" y="1672"/>
                  </a:lnTo>
                  <a:lnTo>
                    <a:pt x="818" y="1706"/>
                  </a:lnTo>
                  <a:lnTo>
                    <a:pt x="818" y="1706"/>
                  </a:lnTo>
                  <a:lnTo>
                    <a:pt x="802" y="1764"/>
                  </a:lnTo>
                  <a:lnTo>
                    <a:pt x="790" y="1822"/>
                  </a:lnTo>
                  <a:lnTo>
                    <a:pt x="782" y="1882"/>
                  </a:lnTo>
                  <a:lnTo>
                    <a:pt x="774" y="1940"/>
                  </a:lnTo>
                  <a:lnTo>
                    <a:pt x="774" y="1940"/>
                  </a:lnTo>
                  <a:lnTo>
                    <a:pt x="772" y="1962"/>
                  </a:lnTo>
                  <a:lnTo>
                    <a:pt x="768" y="1974"/>
                  </a:lnTo>
                  <a:lnTo>
                    <a:pt x="762" y="1984"/>
                  </a:lnTo>
                  <a:lnTo>
                    <a:pt x="762" y="1984"/>
                  </a:lnTo>
                  <a:close/>
                </a:path>
              </a:pathLst>
            </a:custGeom>
            <a:gradFill flip="none" rotWithShape="1">
              <a:gsLst>
                <a:gs pos="41000">
                  <a:srgbClr val="0671BA"/>
                </a:gs>
                <a:gs pos="0">
                  <a:srgbClr val="055B95"/>
                </a:gs>
                <a:gs pos="87000">
                  <a:srgbClr val="4EDBF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5500" hangingPunct="0"/>
              <a:endParaRPr lang="zh-CN" altLang="en-US" sz="50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347"/>
            <p:cNvSpPr/>
            <p:nvPr/>
          </p:nvSpPr>
          <p:spPr bwMode="auto">
            <a:xfrm>
              <a:off x="2521451" y="3222285"/>
              <a:ext cx="1162060" cy="1156718"/>
            </a:xfrm>
            <a:custGeom>
              <a:avLst/>
              <a:gdLst>
                <a:gd name="T0" fmla="*/ 0 w 870"/>
                <a:gd name="T1" fmla="*/ 750 h 866"/>
                <a:gd name="T2" fmla="*/ 10 w 870"/>
                <a:gd name="T3" fmla="*/ 650 h 866"/>
                <a:gd name="T4" fmla="*/ 26 w 870"/>
                <a:gd name="T5" fmla="*/ 552 h 866"/>
                <a:gd name="T6" fmla="*/ 52 w 870"/>
                <a:gd name="T7" fmla="*/ 460 h 866"/>
                <a:gd name="T8" fmla="*/ 86 w 870"/>
                <a:gd name="T9" fmla="*/ 374 h 866"/>
                <a:gd name="T10" fmla="*/ 130 w 870"/>
                <a:gd name="T11" fmla="*/ 290 h 866"/>
                <a:gd name="T12" fmla="*/ 184 w 870"/>
                <a:gd name="T13" fmla="*/ 212 h 866"/>
                <a:gd name="T14" fmla="*/ 252 w 870"/>
                <a:gd name="T15" fmla="*/ 142 h 866"/>
                <a:gd name="T16" fmla="*/ 330 w 870"/>
                <a:gd name="T17" fmla="*/ 76 h 866"/>
                <a:gd name="T18" fmla="*/ 384 w 870"/>
                <a:gd name="T19" fmla="*/ 36 h 866"/>
                <a:gd name="T20" fmla="*/ 438 w 870"/>
                <a:gd name="T21" fmla="*/ 0 h 866"/>
                <a:gd name="T22" fmla="*/ 490 w 870"/>
                <a:gd name="T23" fmla="*/ 34 h 866"/>
                <a:gd name="T24" fmla="*/ 588 w 870"/>
                <a:gd name="T25" fmla="*/ 106 h 866"/>
                <a:gd name="T26" fmla="*/ 676 w 870"/>
                <a:gd name="T27" fmla="*/ 192 h 866"/>
                <a:gd name="T28" fmla="*/ 732 w 870"/>
                <a:gd name="T29" fmla="*/ 262 h 866"/>
                <a:gd name="T30" fmla="*/ 766 w 870"/>
                <a:gd name="T31" fmla="*/ 316 h 866"/>
                <a:gd name="T32" fmla="*/ 780 w 870"/>
                <a:gd name="T33" fmla="*/ 342 h 866"/>
                <a:gd name="T34" fmla="*/ 814 w 870"/>
                <a:gd name="T35" fmla="*/ 420 h 866"/>
                <a:gd name="T36" fmla="*/ 838 w 870"/>
                <a:gd name="T37" fmla="*/ 502 h 866"/>
                <a:gd name="T38" fmla="*/ 848 w 870"/>
                <a:gd name="T39" fmla="*/ 554 h 866"/>
                <a:gd name="T40" fmla="*/ 866 w 870"/>
                <a:gd name="T41" fmla="*/ 662 h 866"/>
                <a:gd name="T42" fmla="*/ 870 w 870"/>
                <a:gd name="T43" fmla="*/ 716 h 866"/>
                <a:gd name="T44" fmla="*/ 868 w 870"/>
                <a:gd name="T45" fmla="*/ 732 h 866"/>
                <a:gd name="T46" fmla="*/ 860 w 870"/>
                <a:gd name="T47" fmla="*/ 744 h 866"/>
                <a:gd name="T48" fmla="*/ 788 w 870"/>
                <a:gd name="T49" fmla="*/ 778 h 866"/>
                <a:gd name="T50" fmla="*/ 678 w 870"/>
                <a:gd name="T51" fmla="*/ 822 h 866"/>
                <a:gd name="T52" fmla="*/ 602 w 870"/>
                <a:gd name="T53" fmla="*/ 844 h 866"/>
                <a:gd name="T54" fmla="*/ 564 w 870"/>
                <a:gd name="T55" fmla="*/ 852 h 866"/>
                <a:gd name="T56" fmla="*/ 484 w 870"/>
                <a:gd name="T57" fmla="*/ 864 h 866"/>
                <a:gd name="T58" fmla="*/ 404 w 870"/>
                <a:gd name="T59" fmla="*/ 866 h 866"/>
                <a:gd name="T60" fmla="*/ 324 w 870"/>
                <a:gd name="T61" fmla="*/ 858 h 866"/>
                <a:gd name="T62" fmla="*/ 246 w 870"/>
                <a:gd name="T63" fmla="*/ 842 h 866"/>
                <a:gd name="T64" fmla="*/ 182 w 870"/>
                <a:gd name="T65" fmla="*/ 824 h 866"/>
                <a:gd name="T66" fmla="*/ 60 w 870"/>
                <a:gd name="T67" fmla="*/ 778 h 866"/>
                <a:gd name="T68" fmla="*/ 0 w 870"/>
                <a:gd name="T69" fmla="*/ 75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0" h="866">
                  <a:moveTo>
                    <a:pt x="0" y="750"/>
                  </a:moveTo>
                  <a:lnTo>
                    <a:pt x="0" y="750"/>
                  </a:lnTo>
                  <a:lnTo>
                    <a:pt x="4" y="698"/>
                  </a:lnTo>
                  <a:lnTo>
                    <a:pt x="10" y="650"/>
                  </a:lnTo>
                  <a:lnTo>
                    <a:pt x="18" y="600"/>
                  </a:lnTo>
                  <a:lnTo>
                    <a:pt x="26" y="552"/>
                  </a:lnTo>
                  <a:lnTo>
                    <a:pt x="38" y="506"/>
                  </a:lnTo>
                  <a:lnTo>
                    <a:pt x="52" y="460"/>
                  </a:lnTo>
                  <a:lnTo>
                    <a:pt x="68" y="416"/>
                  </a:lnTo>
                  <a:lnTo>
                    <a:pt x="86" y="374"/>
                  </a:lnTo>
                  <a:lnTo>
                    <a:pt x="106" y="332"/>
                  </a:lnTo>
                  <a:lnTo>
                    <a:pt x="130" y="290"/>
                  </a:lnTo>
                  <a:lnTo>
                    <a:pt x="156" y="250"/>
                  </a:lnTo>
                  <a:lnTo>
                    <a:pt x="184" y="212"/>
                  </a:lnTo>
                  <a:lnTo>
                    <a:pt x="216" y="176"/>
                  </a:lnTo>
                  <a:lnTo>
                    <a:pt x="252" y="142"/>
                  </a:lnTo>
                  <a:lnTo>
                    <a:pt x="290" y="108"/>
                  </a:lnTo>
                  <a:lnTo>
                    <a:pt x="330" y="76"/>
                  </a:lnTo>
                  <a:lnTo>
                    <a:pt x="330" y="76"/>
                  </a:lnTo>
                  <a:lnTo>
                    <a:pt x="384" y="36"/>
                  </a:lnTo>
                  <a:lnTo>
                    <a:pt x="410" y="18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90" y="34"/>
                  </a:lnTo>
                  <a:lnTo>
                    <a:pt x="542" y="68"/>
                  </a:lnTo>
                  <a:lnTo>
                    <a:pt x="588" y="106"/>
                  </a:lnTo>
                  <a:lnTo>
                    <a:pt x="634" y="148"/>
                  </a:lnTo>
                  <a:lnTo>
                    <a:pt x="676" y="192"/>
                  </a:lnTo>
                  <a:lnTo>
                    <a:pt x="714" y="238"/>
                  </a:lnTo>
                  <a:lnTo>
                    <a:pt x="732" y="262"/>
                  </a:lnTo>
                  <a:lnTo>
                    <a:pt x="750" y="288"/>
                  </a:lnTo>
                  <a:lnTo>
                    <a:pt x="766" y="316"/>
                  </a:lnTo>
                  <a:lnTo>
                    <a:pt x="780" y="342"/>
                  </a:lnTo>
                  <a:lnTo>
                    <a:pt x="780" y="342"/>
                  </a:lnTo>
                  <a:lnTo>
                    <a:pt x="798" y="380"/>
                  </a:lnTo>
                  <a:lnTo>
                    <a:pt x="814" y="420"/>
                  </a:lnTo>
                  <a:lnTo>
                    <a:pt x="826" y="460"/>
                  </a:lnTo>
                  <a:lnTo>
                    <a:pt x="838" y="502"/>
                  </a:lnTo>
                  <a:lnTo>
                    <a:pt x="838" y="502"/>
                  </a:lnTo>
                  <a:lnTo>
                    <a:pt x="848" y="554"/>
                  </a:lnTo>
                  <a:lnTo>
                    <a:pt x="858" y="608"/>
                  </a:lnTo>
                  <a:lnTo>
                    <a:pt x="866" y="662"/>
                  </a:lnTo>
                  <a:lnTo>
                    <a:pt x="870" y="716"/>
                  </a:lnTo>
                  <a:lnTo>
                    <a:pt x="870" y="716"/>
                  </a:lnTo>
                  <a:lnTo>
                    <a:pt x="870" y="724"/>
                  </a:lnTo>
                  <a:lnTo>
                    <a:pt x="868" y="732"/>
                  </a:lnTo>
                  <a:lnTo>
                    <a:pt x="864" y="738"/>
                  </a:lnTo>
                  <a:lnTo>
                    <a:pt x="860" y="744"/>
                  </a:lnTo>
                  <a:lnTo>
                    <a:pt x="860" y="744"/>
                  </a:lnTo>
                  <a:lnTo>
                    <a:pt x="788" y="778"/>
                  </a:lnTo>
                  <a:lnTo>
                    <a:pt x="714" y="808"/>
                  </a:lnTo>
                  <a:lnTo>
                    <a:pt x="678" y="822"/>
                  </a:lnTo>
                  <a:lnTo>
                    <a:pt x="640" y="834"/>
                  </a:lnTo>
                  <a:lnTo>
                    <a:pt x="602" y="844"/>
                  </a:lnTo>
                  <a:lnTo>
                    <a:pt x="564" y="852"/>
                  </a:lnTo>
                  <a:lnTo>
                    <a:pt x="564" y="852"/>
                  </a:lnTo>
                  <a:lnTo>
                    <a:pt x="524" y="860"/>
                  </a:lnTo>
                  <a:lnTo>
                    <a:pt x="484" y="864"/>
                  </a:lnTo>
                  <a:lnTo>
                    <a:pt x="444" y="866"/>
                  </a:lnTo>
                  <a:lnTo>
                    <a:pt x="404" y="866"/>
                  </a:lnTo>
                  <a:lnTo>
                    <a:pt x="364" y="862"/>
                  </a:lnTo>
                  <a:lnTo>
                    <a:pt x="324" y="858"/>
                  </a:lnTo>
                  <a:lnTo>
                    <a:pt x="284" y="852"/>
                  </a:lnTo>
                  <a:lnTo>
                    <a:pt x="246" y="842"/>
                  </a:lnTo>
                  <a:lnTo>
                    <a:pt x="246" y="842"/>
                  </a:lnTo>
                  <a:lnTo>
                    <a:pt x="182" y="824"/>
                  </a:lnTo>
                  <a:lnTo>
                    <a:pt x="120" y="804"/>
                  </a:lnTo>
                  <a:lnTo>
                    <a:pt x="60" y="778"/>
                  </a:lnTo>
                  <a:lnTo>
                    <a:pt x="0" y="750"/>
                  </a:lnTo>
                  <a:lnTo>
                    <a:pt x="0" y="75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102820" y="-2617231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441690" y="-677215"/>
            <a:ext cx="25558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2497431" y="1314507"/>
            <a:ext cx="7033429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Повышение культурного уровня евпаторийцев посредством привлечения населения к участию в культурно-массовых мероприятиях, популяризации деятельности музеев, библиотек: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CD6F3BE5-960D-473C-BA9F-CEDEDEA815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092" y="5274230"/>
            <a:ext cx="749008" cy="749008"/>
          </a:xfrm>
          <a:prstGeom prst="rect">
            <a:avLst/>
          </a:prstGeom>
        </p:spPr>
      </p:pic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281354" y="144956"/>
            <a:ext cx="1174652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375410"/>
            <a:r>
              <a:rPr lang="ru-RU" sz="2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муниципальной программы «Развитие культуры и укрепление межнационального согласия на территории городского округа Евпатория Республики Крым»</a:t>
            </a:r>
            <a:endParaRPr lang="zh-CN" altLang="en-US" sz="2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593925" y="1996009"/>
            <a:ext cx="336261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материально-техническое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обеспечение проведения культурно-массовых мероприятий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6, 484 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940526" y="2835880"/>
            <a:ext cx="403206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организация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департаментом мероприятий в области культуры–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214, 400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0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3267276" y="5411499"/>
            <a:ext cx="3947746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МАУ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«Евпаторийский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культурно-этнографический центр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«Малый Иерусалим» 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8, 052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1611087" y="3422956"/>
            <a:ext cx="386061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развитие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укрепление материально-технической базы, оснащение оборудованием муниципальных музеев и библиотек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2, 145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 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5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2657819" y="4414249"/>
            <a:ext cx="3516557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МБУК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«Евпаторийский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краеведческий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музей»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25, 865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6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4990011" y="2155521"/>
            <a:ext cx="3705269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финансовое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и материально-техническое обеспечение деятельности МБУК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«Евпаторийская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централизованная библиотечная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система»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40, 171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9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6032652" y="3482187"/>
            <a:ext cx="3213462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обеспечение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условий антитеррористической защищенности и пожарной безопасности в музеях, библиотеках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425,136 тыс.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0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647611" y="2569351"/>
            <a:ext cx="3267054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модернизация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библиотек в части комплектования книжных фондов в целях поддержки отрасли культуры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322, 504 тыс. 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1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6923897" y="4780243"/>
            <a:ext cx="5036869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  <a:sym typeface="+mn-lt"/>
              </a:rPr>
              <a:t>Развитие инфраструктуры отрасли культуры:</a:t>
            </a:r>
            <a:endParaRPr lang="zh-CN" altLang="en-US" sz="1600" b="1" dirty="0">
              <a:latin typeface="Times New Roman" pitchFamily="18" charset="0"/>
              <a:cs typeface="Times New Roman" pitchFamily="18" charset="0"/>
              <a:sym typeface="+mn-lt"/>
            </a:endParaRPr>
          </a:p>
        </p:txBody>
      </p:sp>
      <p:sp>
        <p:nvSpPr>
          <p:cNvPr id="22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593875" y="5126532"/>
            <a:ext cx="402336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осуществление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работ по строительству, реконструкции, капитальному и текущему ремонту учреждений культуры – </a:t>
            </a:r>
            <a:r>
              <a:rPr lang="ru-RU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1, 688 млн.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3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8525691" y="1984138"/>
            <a:ext cx="35689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375410"/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комплектование 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книжных фондов муниципальных библиотек – 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300 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тыс. </a:t>
            </a:r>
            <a:r>
              <a:rPr lang="ru-RU" altLang="zh-CN" sz="14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</a:t>
            </a:r>
            <a:r>
              <a:rPr lang="ru-RU" altLang="zh-CN" sz="14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.</a:t>
            </a:r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10389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25">
            <a:extLst>
              <a:ext uri="{FF2B5EF4-FFF2-40B4-BE49-F238E27FC236}">
                <a16:creationId xmlns="" xmlns:a16="http://schemas.microsoft.com/office/drawing/2014/main" id="{BD92D25E-4AA6-4601-9632-A0050A9061FA}"/>
              </a:ext>
            </a:extLst>
          </p:cNvPr>
          <p:cNvCxnSpPr>
            <a:cxnSpLocks/>
          </p:cNvCxnSpPr>
          <p:nvPr/>
        </p:nvCxnSpPr>
        <p:spPr>
          <a:xfrm>
            <a:off x="7445829" y="3545108"/>
            <a:ext cx="166016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3096895" y="3545108"/>
            <a:ext cx="166016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84850" y="2113915"/>
            <a:ext cx="581025" cy="742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3600" dirty="0">
                <a:solidFill>
                  <a:srgbClr val="FFFFFF"/>
                </a:solidFill>
                <a:cs typeface="+mn-ea"/>
                <a:sym typeface="+mn-lt"/>
              </a:rPr>
              <a:t>B</a:t>
            </a:r>
            <a:endParaRPr 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57360" y="3145693"/>
            <a:ext cx="502920" cy="60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28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C78D5DE1-DD53-49A0-B72C-2AE7896D8C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4245" y="3041735"/>
            <a:ext cx="2904490" cy="29044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91178" y="696724"/>
            <a:ext cx="73667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5410"/>
            <a:r>
              <a:rPr lang="ru-RU" sz="2000" b="1" dirty="0">
                <a:solidFill>
                  <a:srgbClr val="214A98"/>
                </a:solidFill>
              </a:rPr>
              <a:t>Исполнение отдельных мероприятий муниципальной программы развития курорта и туризма </a:t>
            </a:r>
          </a:p>
          <a:p>
            <a:pPr algn="ctr" defTabSz="1375410"/>
            <a:r>
              <a:rPr lang="ru-RU" sz="2000" b="1" dirty="0">
                <a:solidFill>
                  <a:srgbClr val="214A98"/>
                </a:solidFill>
              </a:rPr>
              <a:t>в городском округе Евпатория </a:t>
            </a:r>
            <a:endParaRPr lang="zh-CN" altLang="en-US" sz="2000" b="1" dirty="0">
              <a:solidFill>
                <a:srgbClr val="214A98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9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2745963" y="1822036"/>
            <a:ext cx="6233746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Сохранение и развитие курортно-туристического потенциала и преодоление сезонности экономической </a:t>
            </a:r>
            <a:r>
              <a:rPr lang="ru-RU" altLang="zh-C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активности: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650703" y="3215310"/>
            <a:ext cx="366866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375410">
              <a:buFontTx/>
              <a:buChar char="-"/>
            </a:pPr>
            <a:r>
              <a:rPr lang="ru-RU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разработка </a:t>
            </a:r>
            <a:r>
              <a:rPr lang="ru-RU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мобильного </a:t>
            </a:r>
            <a:r>
              <a:rPr lang="ru-RU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приложения на общую сумму </a:t>
            </a:r>
            <a:r>
              <a:rPr lang="ru-RU" altLang="zh-CN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1</a:t>
            </a:r>
            <a:r>
              <a:rPr lang="ru-RU" altLang="zh-CN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, 999 млн. </a:t>
            </a:r>
            <a:r>
              <a:rPr lang="ru-RU" altLang="zh-CN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</a:p>
          <a:p>
            <a:pPr algn="ctr" defTabSz="1375410"/>
            <a:endParaRPr lang="en-US" altLang="zh-CN" sz="14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2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768046" y="3165176"/>
            <a:ext cx="4068083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375410"/>
            <a:r>
              <a:rPr lang="ru-RU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организация </a:t>
            </a:r>
            <a:r>
              <a:rPr lang="ru-RU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подготовки и выпуска презентационной и сувенирной </a:t>
            </a:r>
            <a:r>
              <a:rPr lang="ru-RU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продукции на общую сумму </a:t>
            </a:r>
            <a:r>
              <a:rPr lang="ru-RU" altLang="zh-CN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997</a:t>
            </a:r>
            <a:r>
              <a:rPr lang="ru-RU" altLang="zh-CN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, 982 тыс. </a:t>
            </a:r>
            <a:r>
              <a:rPr lang="ru-RU" altLang="zh-CN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 </a:t>
            </a:r>
            <a:endParaRPr lang="en-US" altLang="zh-CN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4013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25">
            <a:extLst>
              <a:ext uri="{FF2B5EF4-FFF2-40B4-BE49-F238E27FC236}">
                <a16:creationId xmlns="" xmlns:a16="http://schemas.microsoft.com/office/drawing/2014/main" id="{BD92D25E-4AA6-4601-9632-A0050A9061FA}"/>
              </a:ext>
            </a:extLst>
          </p:cNvPr>
          <p:cNvCxnSpPr>
            <a:cxnSpLocks/>
          </p:cNvCxnSpPr>
          <p:nvPr/>
        </p:nvCxnSpPr>
        <p:spPr>
          <a:xfrm>
            <a:off x="7445829" y="3545108"/>
            <a:ext cx="166016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3096895" y="3545108"/>
            <a:ext cx="166016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84850" y="2113915"/>
            <a:ext cx="581025" cy="742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3600" dirty="0">
                <a:solidFill>
                  <a:srgbClr val="FFFFFF"/>
                </a:solidFill>
                <a:cs typeface="+mn-ea"/>
                <a:sym typeface="+mn-lt"/>
              </a:rPr>
              <a:t>B</a:t>
            </a:r>
            <a:endParaRPr 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57360" y="3145693"/>
            <a:ext cx="502920" cy="60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28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C78D5DE1-DD53-49A0-B72C-2AE7896D8C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324" y="1831243"/>
            <a:ext cx="2904490" cy="29044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91178" y="696724"/>
            <a:ext cx="73667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5410"/>
            <a:r>
              <a:rPr lang="ru-RU" sz="20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отдельных мероприятий муниципальной программы «Социальная защита населения городского округа Евпатория Республики Крым»</a:t>
            </a:r>
            <a:endParaRPr lang="zh-CN" altLang="en-US" sz="20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1" name="TextBox 88">
            <a:extLst>
              <a:ext uri="{FF2B5EF4-FFF2-40B4-BE49-F238E27FC236}">
                <a16:creationId xmlns="" xmlns:a16="http://schemas.microsoft.com/office/drawing/2014/main" id="{E331FFDC-EF8E-4CA4-A628-169BFE8F61AB}"/>
              </a:ext>
            </a:extLst>
          </p:cNvPr>
          <p:cNvSpPr txBox="1"/>
          <p:nvPr/>
        </p:nvSpPr>
        <p:spPr>
          <a:xfrm>
            <a:off x="7907384" y="2446931"/>
            <a:ext cx="3860996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375410"/>
            <a:r>
              <a:rPr lang="ru-RU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- адаптация </a:t>
            </a:r>
            <a:r>
              <a:rPr lang="ru-RU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объектов социальной инфраструктуры для инвалидов и других маломобильных</a:t>
            </a:r>
            <a:r>
              <a:rPr lang="ru-RU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 групп населения (обеспечение доступности, оборудование, обустройство объектов, проведение капитальных и текущих ремонтов, закупка оборудования и т.д.) </a:t>
            </a:r>
            <a:r>
              <a:rPr lang="ru-RU" altLang="zh-CN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– 301, </a:t>
            </a:r>
            <a:r>
              <a:rPr lang="ru-RU" altLang="zh-CN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6 тыс. </a:t>
            </a:r>
            <a:r>
              <a:rPr lang="ru-RU" altLang="zh-CN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руб.</a:t>
            </a:r>
            <a:endParaRPr lang="en-US" altLang="zh-CN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2" name="TextBox 41">
            <a:extLst>
              <a:ext uri="{FF2B5EF4-FFF2-40B4-BE49-F238E27FC236}">
                <a16:creationId xmlns="" xmlns:a16="http://schemas.microsoft.com/office/drawing/2014/main" id="{4219A31A-D12F-4966-9230-722693E7B442}"/>
              </a:ext>
            </a:extLst>
          </p:cNvPr>
          <p:cNvSpPr txBox="1"/>
          <p:nvPr/>
        </p:nvSpPr>
        <p:spPr>
          <a:xfrm>
            <a:off x="562623" y="2508780"/>
            <a:ext cx="3043147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375410"/>
            <a:r>
              <a:rPr lang="ru-RU" altLang="zh-CN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Повышение уровня доступности  приоритетных объектов и услуг в приоритетных сферах жизнедеятельности для инвалидов и других маломобильных групп </a:t>
            </a:r>
            <a:r>
              <a:rPr lang="ru-RU" altLang="zh-CN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lt"/>
              </a:rPr>
              <a:t>населения: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6334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548640" y="1559037"/>
          <a:ext cx="4841966" cy="156734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841966">
                  <a:extLst>
                    <a:ext uri="{9D8B030D-6E8A-4147-A177-3AD203B41FA5}">
                      <a16:colId xmlns:a16="http://schemas.microsoft.com/office/drawing/2014/main" xmlns="" val="3576385704"/>
                    </a:ext>
                  </a:extLst>
                </a:gridCol>
              </a:tblGrid>
              <a:tr h="1567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 «Центр массового спорта» города Евпатории Республики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Крым: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baseline="0" dirty="0" smtClean="0">
                          <a:solidFill>
                            <a:srgbClr val="214A98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установка антивандальных теннисных столов </a:t>
                      </a:r>
                      <a:r>
                        <a:rPr lang="ru-RU" sz="1600" b="1" kern="1200" dirty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550 тыс. руб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в том числе 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522,5 тыс. руб</a:t>
                      </a:r>
                      <a:r>
                        <a:rPr lang="ru-RU" sz="1600" b="1" kern="1200" dirty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за счет средств Республики Крым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913167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0448420" y="2180102"/>
            <a:ext cx="896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СПОРТ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79015" y="370346"/>
            <a:ext cx="73667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5410"/>
            <a:r>
              <a:rPr lang="ru-RU" sz="20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укрепление материально-технической базы спортивной отрасли, повышение оснащённости спортивных сооружений инвентарем и оборудованием</a:t>
            </a:r>
            <a:endParaRPr lang="zh-CN" altLang="en-US" sz="20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09" y="3504736"/>
            <a:ext cx="4028431" cy="30223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526" y="2589657"/>
            <a:ext cx="5248342" cy="39374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991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869324" y="1559037"/>
          <a:ext cx="8396596" cy="53835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396596">
                  <a:extLst>
                    <a:ext uri="{9D8B030D-6E8A-4147-A177-3AD203B41FA5}">
                      <a16:colId xmlns:a16="http://schemas.microsoft.com/office/drawing/2014/main" xmlns="" val="35763857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Текущий ремонт спортивных площадок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сумму 1,002 млн рублей </a:t>
                      </a:r>
                      <a:endParaRPr lang="ru-RU" sz="1600" b="1" kern="1200" dirty="0" smtClean="0">
                        <a:solidFill>
                          <a:srgbClr val="214A98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счет средств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600" b="1" kern="1200" dirty="0" smtClean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бюджета:</a:t>
                      </a:r>
                      <a:endParaRPr lang="ru-RU" sz="1600" b="1" kern="1200" dirty="0">
                        <a:solidFill>
                          <a:srgbClr val="214A98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913167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0448420" y="2180102"/>
            <a:ext cx="896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СПОРТ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79015" y="370346"/>
            <a:ext cx="73667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5410"/>
            <a:r>
              <a:rPr lang="ru-RU" sz="20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укрепление материально-технической базы спортивной отрасли, повышение оснащённости спортивных сооружений инвентарем и оборудованием</a:t>
            </a:r>
            <a:endParaRPr lang="zh-CN" altLang="en-US" sz="20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1576" y="2180102"/>
            <a:ext cx="90445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декабре 2025 года за счет средств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произведена замена секций ограждения, усиление ограждения за футбольными воротами, а также установка новых футбольных ворот и баскетбольных колец на универсальных игровых спортивных площадках, установленных в 2017 году, по адресам: ул. Чапаева, 85 и ул. Некрасова, 47.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262" y="3402264"/>
            <a:ext cx="4800041" cy="3358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3" y="3771623"/>
            <a:ext cx="2520324" cy="18902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64" y="3771623"/>
            <a:ext cx="2520322" cy="18902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36058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61250278"/>
              </p:ext>
            </p:extLst>
          </p:nvPr>
        </p:nvGraphicFramePr>
        <p:xfrm>
          <a:off x="611395" y="439724"/>
          <a:ext cx="5379815" cy="109918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379815">
                  <a:extLst>
                    <a:ext uri="{9D8B030D-6E8A-4147-A177-3AD203B41FA5}">
                      <a16:colId xmlns="" xmlns:a16="http://schemas.microsoft.com/office/drawing/2014/main" val="35763857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«Дворец спорта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»: </a:t>
                      </a: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приобретение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спортивного инвентаря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600" b="1" kern="1200" dirty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103, 5 тыс. руб.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приобретение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ограждений, заборов – </a:t>
                      </a:r>
                      <a:r>
                        <a:rPr lang="ru-RU" sz="1600" b="1" kern="1200" dirty="0">
                          <a:solidFill>
                            <a:srgbClr val="214A98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 198 млн. руб.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913167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0448420" y="2180102"/>
            <a:ext cx="896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СПОРТ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81" y="1705501"/>
            <a:ext cx="2848188" cy="37975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405" y="1705501"/>
            <a:ext cx="2871134" cy="37975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344" y="1705501"/>
            <a:ext cx="2871134" cy="38281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0773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5757" y="648634"/>
            <a:ext cx="49362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993459" y="2126313"/>
            <a:ext cx="18155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МОЛОДЕЖНАЯ </a:t>
            </a:r>
          </a:p>
          <a:p>
            <a:pPr algn="ctr"/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ПОЛИТИКА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1306" y="464030"/>
            <a:ext cx="677970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ДОД «Центр развития «</a:t>
            </a:r>
            <a:r>
              <a:rPr lang="ru-RU" sz="1600" b="1" dirty="0" err="1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Евпатории Республики Крым: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монтаж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пусконаладка АПС, системы оповещения и управления эвакуацией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при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пожаре 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148 млн. рублей</a:t>
            </a:r>
          </a:p>
        </p:txBody>
      </p:sp>
      <p:sp>
        <p:nvSpPr>
          <p:cNvPr id="11" name="AutoShape 2" descr="blob:https://web.whatsapp.com/bbd704cf-3a5c-46b4-b624-e2e6ab17052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4" descr="blob:https://web.whatsapp.com/bbd704cf-3a5c-46b4-b624-e2e6ab17052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32" y="2171498"/>
            <a:ext cx="3118757" cy="41583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402" y="2192089"/>
            <a:ext cx="3109972" cy="414662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92" y="2183211"/>
            <a:ext cx="3109972" cy="41466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29902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62311" y="271887"/>
            <a:ext cx="8037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укрепление материально-технической базы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школ искусств и театров: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473" y="1109708"/>
            <a:ext cx="50158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ДО «Евпаторийская детская школа искусств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 </a:t>
            </a:r>
            <a:endParaRPr lang="ru-RU" sz="1600" b="1" dirty="0" smtClean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генератора</a:t>
            </a:r>
          </a:p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48184" y="1340528"/>
            <a:ext cx="488123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«Евпаторийская детская художественная школа им.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Ю.В.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Волкова»  </a:t>
            </a:r>
            <a:endParaRPr lang="ru-RU" sz="1600" b="1" dirty="0" smtClean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компьютера</a:t>
            </a:r>
          </a:p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ownloads\IMG_20260429_155012_9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3815" y="2438400"/>
            <a:ext cx="2275385" cy="3913094"/>
          </a:xfrm>
          <a:prstGeom prst="rect">
            <a:avLst/>
          </a:prstGeom>
          <a:noFill/>
        </p:spPr>
      </p:pic>
      <p:pic>
        <p:nvPicPr>
          <p:cNvPr id="2050" name="Picture 2" descr="C:\Users\User\Downloads\IMG_20260507_143700_7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1725" y="2529691"/>
            <a:ext cx="2891790" cy="3855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05502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0511" y="243027"/>
            <a:ext cx="81599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укрепление материально-технической базы, оснащение оборудованием муниципальных музеев и библиотек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2863" y="985423"/>
            <a:ext cx="468681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МБУК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«Евпаторийская централизованная библиотечная система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-приобретение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599, 988 тыс. руб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штор -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280 тыс. руб.,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компьютерной техники, МФУ, сетевого оборудования –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460 тыс.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120640" y="1327363"/>
            <a:ext cx="4922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МБУК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«Евпаторийский краеведческий музей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музей современной военной истории приобретены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витрины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 тыс. руб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 монтаж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АПС,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АТЗ –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425 тыс. руб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!!! Диск Е\1777886948629_1229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7339" y="2557660"/>
            <a:ext cx="1751501" cy="3111620"/>
          </a:xfrm>
          <a:prstGeom prst="rect">
            <a:avLst/>
          </a:prstGeom>
          <a:noFill/>
        </p:spPr>
      </p:pic>
      <p:pic>
        <p:nvPicPr>
          <p:cNvPr id="1027" name="Picture 3" descr="D:\!!! Диск Е\1777886948618_122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5561" y="2560320"/>
            <a:ext cx="1724269" cy="306324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5459767" y="5669579"/>
            <a:ext cx="56424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Установлена комплексная автоматизированная музейная информационная система, предназначенная для автоматизации учётной, выставочной, реставрационной и научной деятельности КАМИС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545 тыс. руб.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:\Мое\ПИСЬМА\письма 2025\Минкульт\нацпроекты\леся украинка\шторы для Библиотеки №2 им. Л. Украинк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0173" y="2608259"/>
            <a:ext cx="2575560" cy="1448753"/>
          </a:xfrm>
          <a:prstGeom prst="rect">
            <a:avLst/>
          </a:prstGeom>
          <a:noFill/>
        </p:spPr>
      </p:pic>
      <p:pic>
        <p:nvPicPr>
          <p:cNvPr id="2051" name="Picture 3" descr="E:\Мое\ПИСЬМА\письма 2025\Минкульт\нацпроекты\леся украинка\мебель для Библиотеки №6 им. Ю. Гагарина -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32760" y="3810953"/>
            <a:ext cx="2485812" cy="1398269"/>
          </a:xfrm>
          <a:prstGeom prst="rect">
            <a:avLst/>
          </a:prstGeom>
          <a:noFill/>
        </p:spPr>
      </p:pic>
      <p:pic>
        <p:nvPicPr>
          <p:cNvPr id="2052" name="Picture 4" descr="E:\Мое\ПИСЬМА\письма 2025\Минкульт\нацпроекты\леся украинка\техника - мультимедийное оборудование для Библиотеки №6 им. Ю. Гагарина - 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4613" y="5120640"/>
            <a:ext cx="2546208" cy="14322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295004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82532" y="30587"/>
            <a:ext cx="73983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200" dirty="0"/>
          </a:p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укрепление материально-технической базы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культурно-досуговых учреждений: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4963" y="1135109"/>
            <a:ext cx="49865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МБУК «</a:t>
            </a:r>
            <a:r>
              <a:rPr lang="ru-RU" sz="1600" b="1" dirty="0" err="1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Заозерненский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культуры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досуга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звуковой аппаратуры,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мебели, костюмов 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 тыс.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5550" y="1058827"/>
            <a:ext cx="42410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МБУК «Евпаторийский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досуга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костюмов, обуви</a:t>
            </a:r>
          </a:p>
          <a:p>
            <a:pPr lvl="0"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1026" name="Picture 2" descr="C:\Users\User\Downloads\IMG_20260430_112140_5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5290" y="2194560"/>
            <a:ext cx="1931670" cy="2575560"/>
          </a:xfrm>
          <a:prstGeom prst="rect">
            <a:avLst/>
          </a:prstGeom>
          <a:noFill/>
        </p:spPr>
      </p:pic>
      <p:pic>
        <p:nvPicPr>
          <p:cNvPr id="1027" name="Picture 3" descr="C:\Users\User\Downloads\IMG_20260430_112256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4517" y="2183118"/>
            <a:ext cx="1935480" cy="2580640"/>
          </a:xfrm>
          <a:prstGeom prst="rect">
            <a:avLst/>
          </a:prstGeom>
          <a:noFill/>
        </p:spPr>
      </p:pic>
      <p:pic>
        <p:nvPicPr>
          <p:cNvPr id="1028" name="Picture 4" descr="C:\Users\User\Downloads\IMG_20260430_112215_6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7834" y="4764645"/>
            <a:ext cx="2621280" cy="1965960"/>
          </a:xfrm>
          <a:prstGeom prst="rect">
            <a:avLst/>
          </a:prstGeom>
          <a:noFill/>
        </p:spPr>
      </p:pic>
      <p:pic>
        <p:nvPicPr>
          <p:cNvPr id="8" name="Picture 2" descr="C:\Users\User\Downloads\IMG_20260507_094656_9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" y="2164080"/>
            <a:ext cx="1775792" cy="2641591"/>
          </a:xfrm>
          <a:prstGeom prst="rect">
            <a:avLst/>
          </a:prstGeom>
          <a:noFill/>
        </p:spPr>
      </p:pic>
      <p:pic>
        <p:nvPicPr>
          <p:cNvPr id="10" name="Picture 3" descr="C:\Users\User\Downloads\IMG_20260507_094612_9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18360" y="4497038"/>
            <a:ext cx="2856759" cy="19037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768311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7718" y="4586497"/>
            <a:ext cx="53522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из федерального и республиканского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в рамках мероприятия по комплектованию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книжных фондов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поддержки отрасли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 приобретено 566 экз. книг на сумму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322,5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9120" y="198120"/>
            <a:ext cx="93878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200" dirty="0"/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библиотек в части комплектования книжных фондов библиотек муниципального бюджетного учреждения культуры «Евпаторийская централизованная библиотечная система» в целях поддержки отрасли культуры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5" name="Picture 1" descr="F:\a0198c4a-d53b-4bc4-af40-e04521dcf78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81719" y="1590560"/>
            <a:ext cx="4218882" cy="29089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WbPSwx0vztY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2842" y="3155282"/>
            <a:ext cx="5740715" cy="3224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029201" y="1466366"/>
            <a:ext cx="5257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бюджета в рамках мероприятия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комплектованию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фондов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500 экз. книг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</a:t>
            </a:r>
          </a:p>
        </p:txBody>
      </p:sp>
    </p:spTree>
    <p:extLst>
      <p:ext uri="{BB962C8B-B14F-4D97-AF65-F5344CB8AC3E}">
        <p14:creationId xmlns="" xmlns:p14="http://schemas.microsoft.com/office/powerpoint/2010/main" val="3887512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459" y="30587"/>
            <a:ext cx="9482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отрасли культуры,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качественного уровня предоставляемых услуг: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 по реставрации, реконструкции, капитальному и текущему ремонтам, обеспечению доступности зданий и сооружений всех муниципальных учреждений культуры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35040" y="5175682"/>
            <a:ext cx="4269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МБУК «</a:t>
            </a:r>
            <a:r>
              <a:rPr lang="ru-RU" sz="1600" b="1" dirty="0" err="1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Заозерненский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 культуры и досуга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текущий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на сумму 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445 тыс.руб.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6421" y="1672820"/>
            <a:ext cx="4245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ДО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Новоозерновская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школа искусств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окон, дверей в классах)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423 тыс.руб. 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ownloads\IMG_20260430_112215_685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9320" y="1920240"/>
            <a:ext cx="4104640" cy="3078480"/>
          </a:xfrm>
          <a:prstGeom prst="rect">
            <a:avLst/>
          </a:prstGeom>
          <a:noFill/>
        </p:spPr>
      </p:pic>
      <p:pic>
        <p:nvPicPr>
          <p:cNvPr id="2051" name="Picture 3" descr="C:\Users\User\Downloads\IMG_20260507_103859_3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2904" y="2438399"/>
            <a:ext cx="1799216" cy="3186111"/>
          </a:xfrm>
          <a:prstGeom prst="rect">
            <a:avLst/>
          </a:prstGeom>
          <a:noFill/>
        </p:spPr>
      </p:pic>
      <p:pic>
        <p:nvPicPr>
          <p:cNvPr id="1026" name="Picture 2" descr="C:\Users\User\Downloads\IMG_20260507_104052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016" y="2956560"/>
            <a:ext cx="3424728" cy="19358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05571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5107" y="5825710"/>
            <a:ext cx="118368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МБУК «Евпаторийская централизованная библиотечная система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строительные материалы на сумму 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тыс.руб.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459" y="30587"/>
            <a:ext cx="9482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отрасли культуры,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качественного уровня предоставляемых услуг: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работ по реставрации, реконструкции, капитальному и текущему ремонтам, обеспечению доступности зданий и сооружений всех муниципальных учреждений культуры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7240" y="159662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ДО «Евпаторийская детская школа искусств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дверей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классах, ремонт  2 лестничных проемов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766 тыс.руб. 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ser\Downloads\IMG_20260507_112245_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7530" y="2255520"/>
            <a:ext cx="2495550" cy="3327400"/>
          </a:xfrm>
          <a:prstGeom prst="rect">
            <a:avLst/>
          </a:prstGeom>
          <a:noFill/>
        </p:spPr>
      </p:pic>
      <p:pic>
        <p:nvPicPr>
          <p:cNvPr id="4099" name="Picture 3" descr="C:\Users\User\Downloads\IMG_20260507_113932_7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7170" y="2270760"/>
            <a:ext cx="2468880" cy="3291840"/>
          </a:xfrm>
          <a:prstGeom prst="rect">
            <a:avLst/>
          </a:prstGeom>
          <a:noFill/>
        </p:spPr>
      </p:pic>
      <p:pic>
        <p:nvPicPr>
          <p:cNvPr id="4100" name="Picture 4" descr="C:\Users\User\Downloads\IMG_20260507_113955_5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8690" y="2255520"/>
            <a:ext cx="2480310" cy="3307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05571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20241" y="1588990"/>
            <a:ext cx="647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субсидии из федерального и республиканского бюджетов на проведение капитального ремонта было  израсходовано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13 108 тыс.руб.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939" y="274427"/>
            <a:ext cx="9482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отрасли культуры, достижение качественного уровня предоставляемых услуг: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Капитальный ремонт детской библиотеки № 2 имени Л. Украинки, расположенной по адресу: 297408, РФ, Республика Крым, г. Евпатория, ул.Интернациональная,149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8160" y="2377944"/>
            <a:ext cx="3779520" cy="241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8161" y="2363118"/>
            <a:ext cx="2118360" cy="3763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624" y="2377440"/>
            <a:ext cx="3970336" cy="240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05571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8240" y="1588990"/>
            <a:ext cx="83515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субсидии из федерального и республиканского бюджетов на проведение 1 этапа капитального ремонта было  израсходовано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865 </a:t>
            </a:r>
            <a:r>
              <a:rPr lang="ru-RU" sz="1600" b="1" dirty="0" smtClean="0">
                <a:solidFill>
                  <a:srgbClr val="214A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  <a:endParaRPr lang="ru-RU" sz="1600" b="1" dirty="0">
              <a:solidFill>
                <a:srgbClr val="214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939" y="274427"/>
            <a:ext cx="9482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отрасли культуры,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качественного уровня предоставляемых услуг: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Капитальный ремонт юношеской библиотеки № 14 им. И. Сельвинского, расположенной по адресу: 297407, РФ, РК, г. Евпатория, пр. Победы, 19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E:\Мое\ПИСЬМА\письма 2025\Минкульт\нацпроекты\сельвинка\S3MADMPaN4MK2VFiUJQq4p2tf4qCJAW2Fv7oVsIstuInkPfBnuXhk54rwqsZnEIhqIqGNtdPI9Mnrqaz5L0yZkX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6669" y="2225040"/>
            <a:ext cx="3303092" cy="1859280"/>
          </a:xfrm>
          <a:prstGeom prst="rect">
            <a:avLst/>
          </a:prstGeom>
          <a:noFill/>
        </p:spPr>
      </p:pic>
      <p:pic>
        <p:nvPicPr>
          <p:cNvPr id="1028" name="Picture 4" descr="E:\Мое\ПИСЬМА\письма 2025\Минкульт\нацпроекты\сельвинка\t879I0YbKM2eTEJWuHrs8Jw-Apf3jTgEr0FlOHJhodDDvUDIDwOSiQYSqWBowdUDfo9wr0qTFHTw9tGTtLtmouQ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3926" y="2225040"/>
            <a:ext cx="3248945" cy="1828800"/>
          </a:xfrm>
          <a:prstGeom prst="rect">
            <a:avLst/>
          </a:prstGeom>
          <a:noFill/>
        </p:spPr>
      </p:pic>
      <p:pic>
        <p:nvPicPr>
          <p:cNvPr id="1026" name="Picture 2" descr="E:\Мое\ПИСЬМА\письма 2025\Минкульт\нацпроекты\сельвинка\Ремонт Библиотеки №14 им. И.Сельвинског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60987" y="4150994"/>
            <a:ext cx="4324774" cy="2432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05571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-971046" y="2593395"/>
            <a:ext cx="4271927" cy="4101353"/>
            <a:chOff x="0" y="1707776"/>
            <a:chExt cx="5210350" cy="5002306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1293359" y="4401045"/>
              <a:ext cx="2448229" cy="21698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5400000">
              <a:off x="487449" y="2774707"/>
              <a:ext cx="1936703" cy="171648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>
              <a:off x="-83727" y="4443340"/>
              <a:ext cx="1472659" cy="130520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5400000">
              <a:off x="2313001" y="1882432"/>
              <a:ext cx="3072005" cy="27226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5400">
              <a:solidFill>
                <a:srgbClr val="164B72">
                  <a:alpha val="11000"/>
                </a:srgbClr>
              </a:solidFill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sp>
        <p:nvSpPr>
          <p:cNvPr id="36" name="Freeform 5"/>
          <p:cNvSpPr/>
          <p:nvPr/>
        </p:nvSpPr>
        <p:spPr bwMode="auto">
          <a:xfrm rot="5400000">
            <a:off x="10299087" y="-357308"/>
            <a:ext cx="1454565" cy="121839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40" name="Freeform 5"/>
          <p:cNvSpPr/>
          <p:nvPr/>
        </p:nvSpPr>
        <p:spPr bwMode="auto">
          <a:xfrm rot="5400000">
            <a:off x="426085" y="-873760"/>
            <a:ext cx="2011680" cy="16941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27000"/>
            </a:schemeClr>
          </a:solidFill>
          <a:ln w="25400"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 rot="5400000">
            <a:off x="2019300" y="-1938655"/>
            <a:ext cx="2475230" cy="21939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25400">
            <a:solidFill>
              <a:srgbClr val="E7E7E7">
                <a:alpha val="31000"/>
              </a:srgbClr>
            </a:solidFill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 b="1" dirty="0">
              <a:cs typeface="+mn-ea"/>
              <a:sym typeface="+mn-l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97E4FC1-2445-4B1C-A51F-2397B07F6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6110" y="381562"/>
            <a:ext cx="1870260" cy="187026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287056" y="2180102"/>
            <a:ext cx="1226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КУЛЬТУРА</a:t>
            </a:r>
            <a:endParaRPr lang="ru-RU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4835" y="321912"/>
            <a:ext cx="85852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 «ЕКЭЦ «Малый Иерусалим» в рамках мероприятия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подготовки и выпуска презентационной и сувенирной продукции»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программы развития курорта и туризма в городском округе Евпатория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презентационная продукция на сумму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997, 982 тыс.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(17 519 ед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.):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путеводитель по г. Евпатория, туристическая карта Евпатории, ежедневник сувенирный, ручка с логотипом г. Евпатория, сувенирно-презентационные пакеты г. Евпатория, набор открыток сувенирных «Малый Иерусалим», календарь сувенирный подарочный г. Евпатория формат А3 настенный, календарь сувенирный подарочный г. Евпатория настольный,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евробуклет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информационно-сувенирный г. Евпатория, тарелки сувенирные, портативный аккумулятор беспроводной с логотипом Евпатория,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термостаканы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сувенирный магнит и т.д.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830" y="3274969"/>
            <a:ext cx="2199740" cy="21997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530" y="3010273"/>
            <a:ext cx="4170613" cy="3127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2252" y="3174689"/>
            <a:ext cx="3200400" cy="2400300"/>
          </a:xfrm>
          <a:prstGeom prst="rect">
            <a:avLst/>
          </a:prstGeom>
        </p:spPr>
      </p:pic>
      <p:pic>
        <p:nvPicPr>
          <p:cNvPr id="10243" name="Picture 3" descr="F:\660ff78e-3c36-4ad3-9a33-d29a6cb44cc4.jfif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649097" y="2752076"/>
            <a:ext cx="2042427" cy="19507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0" y="4785235"/>
            <a:ext cx="1805652" cy="18056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16857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18" grpId="0" animBg="1"/>
    </p:bldLst>
  </p:timing>
</p:sld>
</file>

<file path=ppt/theme/theme1.xml><?xml version="1.0" encoding="utf-8"?>
<a:theme xmlns:a="http://schemas.openxmlformats.org/drawingml/2006/main" name="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dh0w1x0">
      <a:majorFont>
        <a:latin typeface="印品黑体"/>
        <a:ea typeface="微软雅黑"/>
        <a:cs typeface=""/>
      </a:majorFont>
      <a:minorFont>
        <a:latin typeface="印品黑体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jp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5085</TotalTime>
  <Words>2104</Words>
  <Application>Microsoft Office PowerPoint</Application>
  <PresentationFormat>Произвольный</PresentationFormat>
  <Paragraphs>176</Paragraphs>
  <Slides>23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www.freeppt7.com</vt:lpstr>
      <vt:lpstr>www.jpppt.com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Manager>第一PPT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User</cp:lastModifiedBy>
  <cp:revision>323</cp:revision>
  <cp:lastPrinted>2026-05-12T13:14:14Z</cp:lastPrinted>
  <dcterms:created xsi:type="dcterms:W3CDTF">2022-03-15T03:38:00Z</dcterms:created>
  <dcterms:modified xsi:type="dcterms:W3CDTF">2026-05-13T06:24:06Z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9F027F3BE91B4B6DA0087176B8A59639</vt:lpwstr>
  </property>
  <property fmtid="{D5CDD505-2E9C-101B-9397-08002B2CF9AE}" pid="3" name="KSOProductBuildVer">
    <vt:lpwstr>2052-11.1.0.11365</vt:lpwstr>
  </property>
</Properties>
</file>